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64" r:id="rId3"/>
    <p:sldId id="387" r:id="rId4"/>
    <p:sldId id="363" r:id="rId5"/>
    <p:sldId id="344" r:id="rId6"/>
    <p:sldId id="345" r:id="rId7"/>
    <p:sldId id="365" r:id="rId8"/>
    <p:sldId id="347" r:id="rId9"/>
    <p:sldId id="366" r:id="rId10"/>
    <p:sldId id="346" r:id="rId11"/>
    <p:sldId id="368" r:id="rId12"/>
    <p:sldId id="386" r:id="rId13"/>
    <p:sldId id="348" r:id="rId14"/>
    <p:sldId id="370" r:id="rId15"/>
    <p:sldId id="371" r:id="rId16"/>
    <p:sldId id="377" r:id="rId17"/>
    <p:sldId id="378" r:id="rId18"/>
    <p:sldId id="373" r:id="rId19"/>
    <p:sldId id="389" r:id="rId20"/>
    <p:sldId id="374" r:id="rId21"/>
    <p:sldId id="375" r:id="rId22"/>
    <p:sldId id="379" r:id="rId23"/>
    <p:sldId id="380" r:id="rId24"/>
    <p:sldId id="393" r:id="rId25"/>
    <p:sldId id="381" r:id="rId26"/>
    <p:sldId id="382" r:id="rId27"/>
    <p:sldId id="352" r:id="rId28"/>
    <p:sldId id="385" r:id="rId29"/>
    <p:sldId id="384" r:id="rId30"/>
    <p:sldId id="353" r:id="rId31"/>
    <p:sldId id="383" r:id="rId32"/>
    <p:sldId id="354" r:id="rId33"/>
    <p:sldId id="355" r:id="rId34"/>
    <p:sldId id="357" r:id="rId35"/>
    <p:sldId id="358" r:id="rId36"/>
    <p:sldId id="359" r:id="rId37"/>
    <p:sldId id="361" r:id="rId38"/>
    <p:sldId id="388" r:id="rId39"/>
    <p:sldId id="390" r:id="rId40"/>
    <p:sldId id="391" r:id="rId41"/>
    <p:sldId id="392" r:id="rId42"/>
    <p:sldId id="343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265" autoAdjust="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24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41626-F7DA-4D6C-884A-7F51C1902BA3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82E6CE-D5E3-4275-9AA9-98A6F57654DF}">
      <dgm:prSet phldrT="[Text]"/>
      <dgm:spPr/>
      <dgm:t>
        <a:bodyPr/>
        <a:lstStyle/>
        <a:p>
          <a:r>
            <a:rPr lang="en-US" dirty="0"/>
            <a:t>Image File Formats</a:t>
          </a:r>
        </a:p>
      </dgm:t>
    </dgm:pt>
    <dgm:pt modelId="{401471CA-55E6-48E0-B640-D4C390117BDC}" type="parTrans" cxnId="{B12DD5AF-B9B4-4D7E-8B8C-3642249DD549}">
      <dgm:prSet/>
      <dgm:spPr/>
      <dgm:t>
        <a:bodyPr/>
        <a:lstStyle/>
        <a:p>
          <a:endParaRPr lang="en-US"/>
        </a:p>
      </dgm:t>
    </dgm:pt>
    <dgm:pt modelId="{38FBAB72-5B12-4A89-AC3B-CA7377F49831}" type="sibTrans" cxnId="{B12DD5AF-B9B4-4D7E-8B8C-3642249DD549}">
      <dgm:prSet/>
      <dgm:spPr/>
      <dgm:t>
        <a:bodyPr/>
        <a:lstStyle/>
        <a:p>
          <a:endParaRPr lang="en-US"/>
        </a:p>
      </dgm:t>
    </dgm:pt>
    <dgm:pt modelId="{4B63526A-26D8-4491-9876-92CD98F3E898}">
      <dgm:prSet phldrT="[Text]"/>
      <dgm:spPr/>
      <dgm:t>
        <a:bodyPr/>
        <a:lstStyle/>
        <a:p>
          <a:r>
            <a:rPr lang="en-US" dirty="0"/>
            <a:t>JPG</a:t>
          </a:r>
        </a:p>
      </dgm:t>
    </dgm:pt>
    <dgm:pt modelId="{84B92028-A722-4D28-ABEC-199D9A3618F7}" type="parTrans" cxnId="{DFEF9A21-E6E0-45A2-91B5-5F5D3D7278BA}">
      <dgm:prSet/>
      <dgm:spPr/>
      <dgm:t>
        <a:bodyPr/>
        <a:lstStyle/>
        <a:p>
          <a:endParaRPr lang="en-US"/>
        </a:p>
      </dgm:t>
    </dgm:pt>
    <dgm:pt modelId="{04480E0C-445D-4364-B654-16D754B7E0C6}" type="sibTrans" cxnId="{DFEF9A21-E6E0-45A2-91B5-5F5D3D7278BA}">
      <dgm:prSet/>
      <dgm:spPr/>
      <dgm:t>
        <a:bodyPr/>
        <a:lstStyle/>
        <a:p>
          <a:endParaRPr lang="en-US"/>
        </a:p>
      </dgm:t>
    </dgm:pt>
    <dgm:pt modelId="{916B6097-2CFF-4794-9E48-6423104D116E}">
      <dgm:prSet phldrT="[Text]"/>
      <dgm:spPr/>
      <dgm:t>
        <a:bodyPr/>
        <a:lstStyle/>
        <a:p>
          <a:r>
            <a:rPr lang="en-US" dirty="0"/>
            <a:t>GIF</a:t>
          </a:r>
        </a:p>
      </dgm:t>
    </dgm:pt>
    <dgm:pt modelId="{DD1667ED-57D3-45A2-B8AD-D9004F97CDD2}" type="parTrans" cxnId="{1C1600DC-6854-40DF-A435-1BE0CA158CA8}">
      <dgm:prSet/>
      <dgm:spPr/>
      <dgm:t>
        <a:bodyPr/>
        <a:lstStyle/>
        <a:p>
          <a:endParaRPr lang="en-US"/>
        </a:p>
      </dgm:t>
    </dgm:pt>
    <dgm:pt modelId="{20BFBCDF-BCF1-42E8-B564-BC65370BCB05}" type="sibTrans" cxnId="{1C1600DC-6854-40DF-A435-1BE0CA158CA8}">
      <dgm:prSet/>
      <dgm:spPr/>
      <dgm:t>
        <a:bodyPr/>
        <a:lstStyle/>
        <a:p>
          <a:endParaRPr lang="en-US"/>
        </a:p>
      </dgm:t>
    </dgm:pt>
    <dgm:pt modelId="{95B226B6-BFE3-42C8-BF35-401A80B85CE2}">
      <dgm:prSet phldrT="[Text]"/>
      <dgm:spPr/>
      <dgm:t>
        <a:bodyPr/>
        <a:lstStyle/>
        <a:p>
          <a:r>
            <a:rPr lang="en-US" dirty="0"/>
            <a:t>PNG</a:t>
          </a:r>
        </a:p>
      </dgm:t>
    </dgm:pt>
    <dgm:pt modelId="{DC61CCB9-29F6-40C0-9EAF-D3DCB2A27C26}" type="parTrans" cxnId="{DD4F50E6-B907-4380-A7D1-BECF627A0830}">
      <dgm:prSet/>
      <dgm:spPr/>
      <dgm:t>
        <a:bodyPr/>
        <a:lstStyle/>
        <a:p>
          <a:endParaRPr lang="en-US"/>
        </a:p>
      </dgm:t>
    </dgm:pt>
    <dgm:pt modelId="{1B6CB883-3D47-4BCC-BA34-DEEE95D6C6BB}" type="sibTrans" cxnId="{DD4F50E6-B907-4380-A7D1-BECF627A0830}">
      <dgm:prSet/>
      <dgm:spPr/>
      <dgm:t>
        <a:bodyPr/>
        <a:lstStyle/>
        <a:p>
          <a:endParaRPr lang="en-US"/>
        </a:p>
      </dgm:t>
    </dgm:pt>
    <dgm:pt modelId="{58A2C7B9-1083-402F-A1CB-7E7A931FB531}">
      <dgm:prSet phldrT="[Text]"/>
      <dgm:spPr/>
      <dgm:t>
        <a:bodyPr/>
        <a:lstStyle/>
        <a:p>
          <a:r>
            <a:rPr lang="en-US" dirty="0"/>
            <a:t>TIFF</a:t>
          </a:r>
        </a:p>
      </dgm:t>
    </dgm:pt>
    <dgm:pt modelId="{4390395A-8B8C-4DA0-BFF7-1A6E7C88787E}" type="parTrans" cxnId="{84FD3FEA-3A54-447C-B078-23178B6ED917}">
      <dgm:prSet/>
      <dgm:spPr/>
      <dgm:t>
        <a:bodyPr/>
        <a:lstStyle/>
        <a:p>
          <a:endParaRPr lang="en-US"/>
        </a:p>
      </dgm:t>
    </dgm:pt>
    <dgm:pt modelId="{22ACFD74-85F4-4AAE-9D18-1DE2D4523E04}" type="sibTrans" cxnId="{84FD3FEA-3A54-447C-B078-23178B6ED917}">
      <dgm:prSet/>
      <dgm:spPr/>
      <dgm:t>
        <a:bodyPr/>
        <a:lstStyle/>
        <a:p>
          <a:endParaRPr lang="en-US"/>
        </a:p>
      </dgm:t>
    </dgm:pt>
    <dgm:pt modelId="{4BACFF3D-D34E-49BD-A7AF-9541391D5242}">
      <dgm:prSet phldrT="[Text]"/>
      <dgm:spPr/>
      <dgm:t>
        <a:bodyPr/>
        <a:lstStyle/>
        <a:p>
          <a:r>
            <a:rPr lang="en-US" dirty="0"/>
            <a:t>EPS</a:t>
          </a:r>
        </a:p>
      </dgm:t>
    </dgm:pt>
    <dgm:pt modelId="{DD0EB866-68A5-4D9C-A503-859077228BD7}" type="parTrans" cxnId="{B54E042D-BA48-495E-9504-7C1E2DD4548D}">
      <dgm:prSet/>
      <dgm:spPr/>
      <dgm:t>
        <a:bodyPr/>
        <a:lstStyle/>
        <a:p>
          <a:endParaRPr lang="en-US"/>
        </a:p>
      </dgm:t>
    </dgm:pt>
    <dgm:pt modelId="{1ADA7FA6-2E2E-4381-9041-454184B498CC}" type="sibTrans" cxnId="{B54E042D-BA48-495E-9504-7C1E2DD4548D}">
      <dgm:prSet/>
      <dgm:spPr/>
      <dgm:t>
        <a:bodyPr/>
        <a:lstStyle/>
        <a:p>
          <a:endParaRPr lang="en-US"/>
        </a:p>
      </dgm:t>
    </dgm:pt>
    <dgm:pt modelId="{C3D7D443-E76D-4DB3-8206-C2F36FF14D06}" type="pres">
      <dgm:prSet presAssocID="{F6C41626-F7DA-4D6C-884A-7F51C1902B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02270B-80A7-4EA9-9AC8-D1DF0476BB1C}" type="pres">
      <dgm:prSet presAssocID="{0082E6CE-D5E3-4275-9AA9-98A6F57654DF}" presName="hierRoot1" presStyleCnt="0">
        <dgm:presLayoutVars>
          <dgm:hierBranch val="init"/>
        </dgm:presLayoutVars>
      </dgm:prSet>
      <dgm:spPr/>
    </dgm:pt>
    <dgm:pt modelId="{A3CD5927-9CA3-4864-BF53-A52CF8EF7E1A}" type="pres">
      <dgm:prSet presAssocID="{0082E6CE-D5E3-4275-9AA9-98A6F57654DF}" presName="rootComposite1" presStyleCnt="0"/>
      <dgm:spPr/>
    </dgm:pt>
    <dgm:pt modelId="{F3690D59-647E-4F58-A384-FD8AA79BE897}" type="pres">
      <dgm:prSet presAssocID="{0082E6CE-D5E3-4275-9AA9-98A6F57654DF}" presName="rootText1" presStyleLbl="node0" presStyleIdx="0" presStyleCnt="1">
        <dgm:presLayoutVars>
          <dgm:chPref val="3"/>
        </dgm:presLayoutVars>
      </dgm:prSet>
      <dgm:spPr/>
    </dgm:pt>
    <dgm:pt modelId="{37861F7B-FE76-4146-8231-5E8B1CA630D2}" type="pres">
      <dgm:prSet presAssocID="{0082E6CE-D5E3-4275-9AA9-98A6F57654DF}" presName="rootConnector1" presStyleLbl="node1" presStyleIdx="0" presStyleCnt="0"/>
      <dgm:spPr/>
    </dgm:pt>
    <dgm:pt modelId="{CD8C069D-3CDC-43EA-9EB3-87E9B1E9301C}" type="pres">
      <dgm:prSet presAssocID="{0082E6CE-D5E3-4275-9AA9-98A6F57654DF}" presName="hierChild2" presStyleCnt="0"/>
      <dgm:spPr/>
    </dgm:pt>
    <dgm:pt modelId="{CE132BF2-F068-4AED-9277-6B60D8673C2E}" type="pres">
      <dgm:prSet presAssocID="{84B92028-A722-4D28-ABEC-199D9A3618F7}" presName="Name64" presStyleLbl="parChTrans1D2" presStyleIdx="0" presStyleCnt="5"/>
      <dgm:spPr/>
    </dgm:pt>
    <dgm:pt modelId="{7310E132-80AD-4F09-9444-97F086B30B1C}" type="pres">
      <dgm:prSet presAssocID="{4B63526A-26D8-4491-9876-92CD98F3E898}" presName="hierRoot2" presStyleCnt="0">
        <dgm:presLayoutVars>
          <dgm:hierBranch val="init"/>
        </dgm:presLayoutVars>
      </dgm:prSet>
      <dgm:spPr/>
    </dgm:pt>
    <dgm:pt modelId="{F4EFA014-FBE0-4A92-A6DF-3E6143562CE3}" type="pres">
      <dgm:prSet presAssocID="{4B63526A-26D8-4491-9876-92CD98F3E898}" presName="rootComposite" presStyleCnt="0"/>
      <dgm:spPr/>
    </dgm:pt>
    <dgm:pt modelId="{8CFAE5BB-004C-4FCF-987F-29DD83711CE3}" type="pres">
      <dgm:prSet presAssocID="{4B63526A-26D8-4491-9876-92CD98F3E898}" presName="rootText" presStyleLbl="node2" presStyleIdx="0" presStyleCnt="5">
        <dgm:presLayoutVars>
          <dgm:chPref val="3"/>
        </dgm:presLayoutVars>
      </dgm:prSet>
      <dgm:spPr/>
    </dgm:pt>
    <dgm:pt modelId="{3AE41C54-43EC-4C2E-94D7-277F338B2D89}" type="pres">
      <dgm:prSet presAssocID="{4B63526A-26D8-4491-9876-92CD98F3E898}" presName="rootConnector" presStyleLbl="node2" presStyleIdx="0" presStyleCnt="5"/>
      <dgm:spPr/>
    </dgm:pt>
    <dgm:pt modelId="{37F5237F-BD5F-4876-B717-984034C291A2}" type="pres">
      <dgm:prSet presAssocID="{4B63526A-26D8-4491-9876-92CD98F3E898}" presName="hierChild4" presStyleCnt="0"/>
      <dgm:spPr/>
    </dgm:pt>
    <dgm:pt modelId="{74F2E9F5-53CD-406E-9B45-3BFB2D0AC981}" type="pres">
      <dgm:prSet presAssocID="{4B63526A-26D8-4491-9876-92CD98F3E898}" presName="hierChild5" presStyleCnt="0"/>
      <dgm:spPr/>
    </dgm:pt>
    <dgm:pt modelId="{E2D60139-392F-4FE1-B6C4-463987C22398}" type="pres">
      <dgm:prSet presAssocID="{DD1667ED-57D3-45A2-B8AD-D9004F97CDD2}" presName="Name64" presStyleLbl="parChTrans1D2" presStyleIdx="1" presStyleCnt="5"/>
      <dgm:spPr/>
    </dgm:pt>
    <dgm:pt modelId="{244979DA-91DA-4483-ACA6-4336B3777F6E}" type="pres">
      <dgm:prSet presAssocID="{916B6097-2CFF-4794-9E48-6423104D116E}" presName="hierRoot2" presStyleCnt="0">
        <dgm:presLayoutVars>
          <dgm:hierBranch val="init"/>
        </dgm:presLayoutVars>
      </dgm:prSet>
      <dgm:spPr/>
    </dgm:pt>
    <dgm:pt modelId="{5F9B80ED-A14E-414B-9C4B-7443DF9D6CE5}" type="pres">
      <dgm:prSet presAssocID="{916B6097-2CFF-4794-9E48-6423104D116E}" presName="rootComposite" presStyleCnt="0"/>
      <dgm:spPr/>
    </dgm:pt>
    <dgm:pt modelId="{93BB9BB0-18D4-45CD-8842-B3B262110EB8}" type="pres">
      <dgm:prSet presAssocID="{916B6097-2CFF-4794-9E48-6423104D116E}" presName="rootText" presStyleLbl="node2" presStyleIdx="1" presStyleCnt="5">
        <dgm:presLayoutVars>
          <dgm:chPref val="3"/>
        </dgm:presLayoutVars>
      </dgm:prSet>
      <dgm:spPr/>
    </dgm:pt>
    <dgm:pt modelId="{5020A540-2DAA-437D-B076-C31DD0398E40}" type="pres">
      <dgm:prSet presAssocID="{916B6097-2CFF-4794-9E48-6423104D116E}" presName="rootConnector" presStyleLbl="node2" presStyleIdx="1" presStyleCnt="5"/>
      <dgm:spPr/>
    </dgm:pt>
    <dgm:pt modelId="{1500E64D-132D-4396-92AC-81983E1F4822}" type="pres">
      <dgm:prSet presAssocID="{916B6097-2CFF-4794-9E48-6423104D116E}" presName="hierChild4" presStyleCnt="0"/>
      <dgm:spPr/>
    </dgm:pt>
    <dgm:pt modelId="{5B3BA32B-9965-4BEC-AF05-1BCC53C7B163}" type="pres">
      <dgm:prSet presAssocID="{916B6097-2CFF-4794-9E48-6423104D116E}" presName="hierChild5" presStyleCnt="0"/>
      <dgm:spPr/>
    </dgm:pt>
    <dgm:pt modelId="{E77BDF06-D11B-4530-A6A5-A58764D1E658}" type="pres">
      <dgm:prSet presAssocID="{DC61CCB9-29F6-40C0-9EAF-D3DCB2A27C26}" presName="Name64" presStyleLbl="parChTrans1D2" presStyleIdx="2" presStyleCnt="5"/>
      <dgm:spPr/>
    </dgm:pt>
    <dgm:pt modelId="{6A2D9C41-D767-4776-BA17-D76B5797433A}" type="pres">
      <dgm:prSet presAssocID="{95B226B6-BFE3-42C8-BF35-401A80B85CE2}" presName="hierRoot2" presStyleCnt="0">
        <dgm:presLayoutVars>
          <dgm:hierBranch val="init"/>
        </dgm:presLayoutVars>
      </dgm:prSet>
      <dgm:spPr/>
    </dgm:pt>
    <dgm:pt modelId="{E10D0D7F-1209-4777-9315-4885A2155932}" type="pres">
      <dgm:prSet presAssocID="{95B226B6-BFE3-42C8-BF35-401A80B85CE2}" presName="rootComposite" presStyleCnt="0"/>
      <dgm:spPr/>
    </dgm:pt>
    <dgm:pt modelId="{6D583DAF-B96D-451E-B3FA-D6297D6CCEA7}" type="pres">
      <dgm:prSet presAssocID="{95B226B6-BFE3-42C8-BF35-401A80B85CE2}" presName="rootText" presStyleLbl="node2" presStyleIdx="2" presStyleCnt="5">
        <dgm:presLayoutVars>
          <dgm:chPref val="3"/>
        </dgm:presLayoutVars>
      </dgm:prSet>
      <dgm:spPr/>
    </dgm:pt>
    <dgm:pt modelId="{677A4A82-AE2D-4B7E-B401-C51A1D95CB44}" type="pres">
      <dgm:prSet presAssocID="{95B226B6-BFE3-42C8-BF35-401A80B85CE2}" presName="rootConnector" presStyleLbl="node2" presStyleIdx="2" presStyleCnt="5"/>
      <dgm:spPr/>
    </dgm:pt>
    <dgm:pt modelId="{A9122646-8F72-4AE0-BA21-B23EAA4C9D14}" type="pres">
      <dgm:prSet presAssocID="{95B226B6-BFE3-42C8-BF35-401A80B85CE2}" presName="hierChild4" presStyleCnt="0"/>
      <dgm:spPr/>
    </dgm:pt>
    <dgm:pt modelId="{C9823A67-CE52-4BEA-9247-1BE8030028BB}" type="pres">
      <dgm:prSet presAssocID="{95B226B6-BFE3-42C8-BF35-401A80B85CE2}" presName="hierChild5" presStyleCnt="0"/>
      <dgm:spPr/>
    </dgm:pt>
    <dgm:pt modelId="{22620284-9BC0-4E5B-94EC-72F0112F9A49}" type="pres">
      <dgm:prSet presAssocID="{4390395A-8B8C-4DA0-BFF7-1A6E7C88787E}" presName="Name64" presStyleLbl="parChTrans1D2" presStyleIdx="3" presStyleCnt="5"/>
      <dgm:spPr/>
    </dgm:pt>
    <dgm:pt modelId="{9F63FD21-DD3A-4D28-97FE-CAD03AE214A3}" type="pres">
      <dgm:prSet presAssocID="{58A2C7B9-1083-402F-A1CB-7E7A931FB531}" presName="hierRoot2" presStyleCnt="0">
        <dgm:presLayoutVars>
          <dgm:hierBranch val="init"/>
        </dgm:presLayoutVars>
      </dgm:prSet>
      <dgm:spPr/>
    </dgm:pt>
    <dgm:pt modelId="{A8EEC021-133A-419F-97F2-E60AF25ED530}" type="pres">
      <dgm:prSet presAssocID="{58A2C7B9-1083-402F-A1CB-7E7A931FB531}" presName="rootComposite" presStyleCnt="0"/>
      <dgm:spPr/>
    </dgm:pt>
    <dgm:pt modelId="{9E7CF57B-062E-4F6A-920B-BD57DB3F17C0}" type="pres">
      <dgm:prSet presAssocID="{58A2C7B9-1083-402F-A1CB-7E7A931FB531}" presName="rootText" presStyleLbl="node2" presStyleIdx="3" presStyleCnt="5">
        <dgm:presLayoutVars>
          <dgm:chPref val="3"/>
        </dgm:presLayoutVars>
      </dgm:prSet>
      <dgm:spPr/>
    </dgm:pt>
    <dgm:pt modelId="{6ACC4F34-2545-4E26-BF26-D6A327FC7E2B}" type="pres">
      <dgm:prSet presAssocID="{58A2C7B9-1083-402F-A1CB-7E7A931FB531}" presName="rootConnector" presStyleLbl="node2" presStyleIdx="3" presStyleCnt="5"/>
      <dgm:spPr/>
    </dgm:pt>
    <dgm:pt modelId="{7BBFD76F-1EF7-4011-8041-7136701BE0D0}" type="pres">
      <dgm:prSet presAssocID="{58A2C7B9-1083-402F-A1CB-7E7A931FB531}" presName="hierChild4" presStyleCnt="0"/>
      <dgm:spPr/>
    </dgm:pt>
    <dgm:pt modelId="{93080597-4033-42AB-9F27-AFA9B3EDF425}" type="pres">
      <dgm:prSet presAssocID="{58A2C7B9-1083-402F-A1CB-7E7A931FB531}" presName="hierChild5" presStyleCnt="0"/>
      <dgm:spPr/>
    </dgm:pt>
    <dgm:pt modelId="{05FCDE12-E9B7-40D8-82BE-52A9C90684E2}" type="pres">
      <dgm:prSet presAssocID="{DD0EB866-68A5-4D9C-A503-859077228BD7}" presName="Name64" presStyleLbl="parChTrans1D2" presStyleIdx="4" presStyleCnt="5"/>
      <dgm:spPr/>
    </dgm:pt>
    <dgm:pt modelId="{C00F8B3B-807A-484E-900A-3D389779DD7F}" type="pres">
      <dgm:prSet presAssocID="{4BACFF3D-D34E-49BD-A7AF-9541391D5242}" presName="hierRoot2" presStyleCnt="0">
        <dgm:presLayoutVars>
          <dgm:hierBranch val="init"/>
        </dgm:presLayoutVars>
      </dgm:prSet>
      <dgm:spPr/>
    </dgm:pt>
    <dgm:pt modelId="{239C5C8B-A2B1-46E0-93BB-1132C558553D}" type="pres">
      <dgm:prSet presAssocID="{4BACFF3D-D34E-49BD-A7AF-9541391D5242}" presName="rootComposite" presStyleCnt="0"/>
      <dgm:spPr/>
    </dgm:pt>
    <dgm:pt modelId="{C829536C-AD41-4CD0-A00D-B3A5DD0EDF48}" type="pres">
      <dgm:prSet presAssocID="{4BACFF3D-D34E-49BD-A7AF-9541391D5242}" presName="rootText" presStyleLbl="node2" presStyleIdx="4" presStyleCnt="5">
        <dgm:presLayoutVars>
          <dgm:chPref val="3"/>
        </dgm:presLayoutVars>
      </dgm:prSet>
      <dgm:spPr/>
    </dgm:pt>
    <dgm:pt modelId="{1BF5980E-6FD6-4D20-94A3-292F0FB1D4E4}" type="pres">
      <dgm:prSet presAssocID="{4BACFF3D-D34E-49BD-A7AF-9541391D5242}" presName="rootConnector" presStyleLbl="node2" presStyleIdx="4" presStyleCnt="5"/>
      <dgm:spPr/>
    </dgm:pt>
    <dgm:pt modelId="{FF035035-A5AB-4EC1-A544-2785D2279F37}" type="pres">
      <dgm:prSet presAssocID="{4BACFF3D-D34E-49BD-A7AF-9541391D5242}" presName="hierChild4" presStyleCnt="0"/>
      <dgm:spPr/>
    </dgm:pt>
    <dgm:pt modelId="{F8449A63-DDDE-4065-86E1-9C7FE478A561}" type="pres">
      <dgm:prSet presAssocID="{4BACFF3D-D34E-49BD-A7AF-9541391D5242}" presName="hierChild5" presStyleCnt="0"/>
      <dgm:spPr/>
    </dgm:pt>
    <dgm:pt modelId="{E2FF082B-44D1-4A5C-80DE-ECE2DB8F0431}" type="pres">
      <dgm:prSet presAssocID="{0082E6CE-D5E3-4275-9AA9-98A6F57654DF}" presName="hierChild3" presStyleCnt="0"/>
      <dgm:spPr/>
    </dgm:pt>
  </dgm:ptLst>
  <dgm:cxnLst>
    <dgm:cxn modelId="{CEF4FD06-EC38-4D33-A2F8-85B9DE92489B}" type="presOf" srcId="{4B63526A-26D8-4491-9876-92CD98F3E898}" destId="{3AE41C54-43EC-4C2E-94D7-277F338B2D89}" srcOrd="1" destOrd="0" presId="urn:microsoft.com/office/officeart/2009/3/layout/HorizontalOrganizationChart"/>
    <dgm:cxn modelId="{A351DC0B-2A83-42C5-92F2-039A9AD9CF4D}" type="presOf" srcId="{4B63526A-26D8-4491-9876-92CD98F3E898}" destId="{8CFAE5BB-004C-4FCF-987F-29DD83711CE3}" srcOrd="0" destOrd="0" presId="urn:microsoft.com/office/officeart/2009/3/layout/HorizontalOrganizationChart"/>
    <dgm:cxn modelId="{D956FC0B-91ED-457B-ADD2-BE4763B645CA}" type="presOf" srcId="{84B92028-A722-4D28-ABEC-199D9A3618F7}" destId="{CE132BF2-F068-4AED-9277-6B60D8673C2E}" srcOrd="0" destOrd="0" presId="urn:microsoft.com/office/officeart/2009/3/layout/HorizontalOrganizationChart"/>
    <dgm:cxn modelId="{900C210D-ECEA-47DB-9590-342B7D888387}" type="presOf" srcId="{4390395A-8B8C-4DA0-BFF7-1A6E7C88787E}" destId="{22620284-9BC0-4E5B-94EC-72F0112F9A49}" srcOrd="0" destOrd="0" presId="urn:microsoft.com/office/officeart/2009/3/layout/HorizontalOrganizationChart"/>
    <dgm:cxn modelId="{DFEF9A21-E6E0-45A2-91B5-5F5D3D7278BA}" srcId="{0082E6CE-D5E3-4275-9AA9-98A6F57654DF}" destId="{4B63526A-26D8-4491-9876-92CD98F3E898}" srcOrd="0" destOrd="0" parTransId="{84B92028-A722-4D28-ABEC-199D9A3618F7}" sibTransId="{04480E0C-445D-4364-B654-16D754B7E0C6}"/>
    <dgm:cxn modelId="{966CFD23-A367-4546-ACB2-4E51EC30A569}" type="presOf" srcId="{95B226B6-BFE3-42C8-BF35-401A80B85CE2}" destId="{677A4A82-AE2D-4B7E-B401-C51A1D95CB44}" srcOrd="1" destOrd="0" presId="urn:microsoft.com/office/officeart/2009/3/layout/HorizontalOrganizationChart"/>
    <dgm:cxn modelId="{B54E042D-BA48-495E-9504-7C1E2DD4548D}" srcId="{0082E6CE-D5E3-4275-9AA9-98A6F57654DF}" destId="{4BACFF3D-D34E-49BD-A7AF-9541391D5242}" srcOrd="4" destOrd="0" parTransId="{DD0EB866-68A5-4D9C-A503-859077228BD7}" sibTransId="{1ADA7FA6-2E2E-4381-9041-454184B498CC}"/>
    <dgm:cxn modelId="{B870AD38-AABA-45BA-9E6A-0EB9C81F4B74}" type="presOf" srcId="{0082E6CE-D5E3-4275-9AA9-98A6F57654DF}" destId="{F3690D59-647E-4F58-A384-FD8AA79BE897}" srcOrd="0" destOrd="0" presId="urn:microsoft.com/office/officeart/2009/3/layout/HorizontalOrganizationChart"/>
    <dgm:cxn modelId="{3ECF3341-E794-4B2E-9F8C-D2706DDF4720}" type="presOf" srcId="{58A2C7B9-1083-402F-A1CB-7E7A931FB531}" destId="{6ACC4F34-2545-4E26-BF26-D6A327FC7E2B}" srcOrd="1" destOrd="0" presId="urn:microsoft.com/office/officeart/2009/3/layout/HorizontalOrganizationChart"/>
    <dgm:cxn modelId="{91818F65-CD96-44D4-8AF3-EFE64AF3F7C7}" type="presOf" srcId="{DD1667ED-57D3-45A2-B8AD-D9004F97CDD2}" destId="{E2D60139-392F-4FE1-B6C4-463987C22398}" srcOrd="0" destOrd="0" presId="urn:microsoft.com/office/officeart/2009/3/layout/HorizontalOrganizationChart"/>
    <dgm:cxn modelId="{549B404E-423F-411C-A89F-5A312B8E5EDE}" type="presOf" srcId="{58A2C7B9-1083-402F-A1CB-7E7A931FB531}" destId="{9E7CF57B-062E-4F6A-920B-BD57DB3F17C0}" srcOrd="0" destOrd="0" presId="urn:microsoft.com/office/officeart/2009/3/layout/HorizontalOrganizationChart"/>
    <dgm:cxn modelId="{09CB596F-70A2-4707-B37A-7D323F3508A7}" type="presOf" srcId="{DD0EB866-68A5-4D9C-A503-859077228BD7}" destId="{05FCDE12-E9B7-40D8-82BE-52A9C90684E2}" srcOrd="0" destOrd="0" presId="urn:microsoft.com/office/officeart/2009/3/layout/HorizontalOrganizationChart"/>
    <dgm:cxn modelId="{E842E451-0A58-407E-A58A-4628EB866E33}" type="presOf" srcId="{916B6097-2CFF-4794-9E48-6423104D116E}" destId="{93BB9BB0-18D4-45CD-8842-B3B262110EB8}" srcOrd="0" destOrd="0" presId="urn:microsoft.com/office/officeart/2009/3/layout/HorizontalOrganizationChart"/>
    <dgm:cxn modelId="{18F6B174-31D5-4736-92B0-2A28FA691BA1}" type="presOf" srcId="{F6C41626-F7DA-4D6C-884A-7F51C1902BA3}" destId="{C3D7D443-E76D-4DB3-8206-C2F36FF14D06}" srcOrd="0" destOrd="0" presId="urn:microsoft.com/office/officeart/2009/3/layout/HorizontalOrganizationChart"/>
    <dgm:cxn modelId="{847501A5-415F-4899-A420-533EDC5E4F81}" type="presOf" srcId="{4BACFF3D-D34E-49BD-A7AF-9541391D5242}" destId="{1BF5980E-6FD6-4D20-94A3-292F0FB1D4E4}" srcOrd="1" destOrd="0" presId="urn:microsoft.com/office/officeart/2009/3/layout/HorizontalOrganizationChart"/>
    <dgm:cxn modelId="{B12DD5AF-B9B4-4D7E-8B8C-3642249DD549}" srcId="{F6C41626-F7DA-4D6C-884A-7F51C1902BA3}" destId="{0082E6CE-D5E3-4275-9AA9-98A6F57654DF}" srcOrd="0" destOrd="0" parTransId="{401471CA-55E6-48E0-B640-D4C390117BDC}" sibTransId="{38FBAB72-5B12-4A89-AC3B-CA7377F49831}"/>
    <dgm:cxn modelId="{AFA716B6-EFBD-4710-B721-914DD4FF2E85}" type="presOf" srcId="{0082E6CE-D5E3-4275-9AA9-98A6F57654DF}" destId="{37861F7B-FE76-4146-8231-5E8B1CA630D2}" srcOrd="1" destOrd="0" presId="urn:microsoft.com/office/officeart/2009/3/layout/HorizontalOrganizationChart"/>
    <dgm:cxn modelId="{BDE04BBA-4903-4E77-9521-9D6BC55C7A3F}" type="presOf" srcId="{916B6097-2CFF-4794-9E48-6423104D116E}" destId="{5020A540-2DAA-437D-B076-C31DD0398E40}" srcOrd="1" destOrd="0" presId="urn:microsoft.com/office/officeart/2009/3/layout/HorizontalOrganizationChart"/>
    <dgm:cxn modelId="{AF5CB0C3-922B-4D63-9705-BAA09A6A63B6}" type="presOf" srcId="{DC61CCB9-29F6-40C0-9EAF-D3DCB2A27C26}" destId="{E77BDF06-D11B-4530-A6A5-A58764D1E658}" srcOrd="0" destOrd="0" presId="urn:microsoft.com/office/officeart/2009/3/layout/HorizontalOrganizationChart"/>
    <dgm:cxn modelId="{1C1600DC-6854-40DF-A435-1BE0CA158CA8}" srcId="{0082E6CE-D5E3-4275-9AA9-98A6F57654DF}" destId="{916B6097-2CFF-4794-9E48-6423104D116E}" srcOrd="1" destOrd="0" parTransId="{DD1667ED-57D3-45A2-B8AD-D9004F97CDD2}" sibTransId="{20BFBCDF-BCF1-42E8-B564-BC65370BCB05}"/>
    <dgm:cxn modelId="{DD4F50E6-B907-4380-A7D1-BECF627A0830}" srcId="{0082E6CE-D5E3-4275-9AA9-98A6F57654DF}" destId="{95B226B6-BFE3-42C8-BF35-401A80B85CE2}" srcOrd="2" destOrd="0" parTransId="{DC61CCB9-29F6-40C0-9EAF-D3DCB2A27C26}" sibTransId="{1B6CB883-3D47-4BCC-BA34-DEEE95D6C6BB}"/>
    <dgm:cxn modelId="{84FD3FEA-3A54-447C-B078-23178B6ED917}" srcId="{0082E6CE-D5E3-4275-9AA9-98A6F57654DF}" destId="{58A2C7B9-1083-402F-A1CB-7E7A931FB531}" srcOrd="3" destOrd="0" parTransId="{4390395A-8B8C-4DA0-BFF7-1A6E7C88787E}" sibTransId="{22ACFD74-85F4-4AAE-9D18-1DE2D4523E04}"/>
    <dgm:cxn modelId="{F002FAF1-83EA-4B19-A118-4CE12B64BAB3}" type="presOf" srcId="{4BACFF3D-D34E-49BD-A7AF-9541391D5242}" destId="{C829536C-AD41-4CD0-A00D-B3A5DD0EDF48}" srcOrd="0" destOrd="0" presId="urn:microsoft.com/office/officeart/2009/3/layout/HorizontalOrganizationChart"/>
    <dgm:cxn modelId="{D7BEF2FF-8D6F-40D1-8AB4-6EE68947B0F1}" type="presOf" srcId="{95B226B6-BFE3-42C8-BF35-401A80B85CE2}" destId="{6D583DAF-B96D-451E-B3FA-D6297D6CCEA7}" srcOrd="0" destOrd="0" presId="urn:microsoft.com/office/officeart/2009/3/layout/HorizontalOrganizationChart"/>
    <dgm:cxn modelId="{D62A6C35-7E5B-43B6-9941-13E654356B28}" type="presParOf" srcId="{C3D7D443-E76D-4DB3-8206-C2F36FF14D06}" destId="{D702270B-80A7-4EA9-9AC8-D1DF0476BB1C}" srcOrd="0" destOrd="0" presId="urn:microsoft.com/office/officeart/2009/3/layout/HorizontalOrganizationChart"/>
    <dgm:cxn modelId="{845633C4-C14D-4DA6-83B4-6B6D3ACCF6CB}" type="presParOf" srcId="{D702270B-80A7-4EA9-9AC8-D1DF0476BB1C}" destId="{A3CD5927-9CA3-4864-BF53-A52CF8EF7E1A}" srcOrd="0" destOrd="0" presId="urn:microsoft.com/office/officeart/2009/3/layout/HorizontalOrganizationChart"/>
    <dgm:cxn modelId="{4615C658-56AE-4E51-A62A-E3C625D0A1A1}" type="presParOf" srcId="{A3CD5927-9CA3-4864-BF53-A52CF8EF7E1A}" destId="{F3690D59-647E-4F58-A384-FD8AA79BE897}" srcOrd="0" destOrd="0" presId="urn:microsoft.com/office/officeart/2009/3/layout/HorizontalOrganizationChart"/>
    <dgm:cxn modelId="{42D11083-5632-43AE-A771-01D38F8BCD10}" type="presParOf" srcId="{A3CD5927-9CA3-4864-BF53-A52CF8EF7E1A}" destId="{37861F7B-FE76-4146-8231-5E8B1CA630D2}" srcOrd="1" destOrd="0" presId="urn:microsoft.com/office/officeart/2009/3/layout/HorizontalOrganizationChart"/>
    <dgm:cxn modelId="{77120BC7-018C-4C2F-B9CD-C20B01B7038D}" type="presParOf" srcId="{D702270B-80A7-4EA9-9AC8-D1DF0476BB1C}" destId="{CD8C069D-3CDC-43EA-9EB3-87E9B1E9301C}" srcOrd="1" destOrd="0" presId="urn:microsoft.com/office/officeart/2009/3/layout/HorizontalOrganizationChart"/>
    <dgm:cxn modelId="{5924DB9E-54AB-42BF-8BCF-3D1FD27C8579}" type="presParOf" srcId="{CD8C069D-3CDC-43EA-9EB3-87E9B1E9301C}" destId="{CE132BF2-F068-4AED-9277-6B60D8673C2E}" srcOrd="0" destOrd="0" presId="urn:microsoft.com/office/officeart/2009/3/layout/HorizontalOrganizationChart"/>
    <dgm:cxn modelId="{59AE2F3D-86B6-40DC-BC3D-B769AFD2724D}" type="presParOf" srcId="{CD8C069D-3CDC-43EA-9EB3-87E9B1E9301C}" destId="{7310E132-80AD-4F09-9444-97F086B30B1C}" srcOrd="1" destOrd="0" presId="urn:microsoft.com/office/officeart/2009/3/layout/HorizontalOrganizationChart"/>
    <dgm:cxn modelId="{A15A3140-3BB9-4ED1-BCA1-D07DC3EB92FD}" type="presParOf" srcId="{7310E132-80AD-4F09-9444-97F086B30B1C}" destId="{F4EFA014-FBE0-4A92-A6DF-3E6143562CE3}" srcOrd="0" destOrd="0" presId="urn:microsoft.com/office/officeart/2009/3/layout/HorizontalOrganizationChart"/>
    <dgm:cxn modelId="{637AA772-6EAF-4621-87BA-0F66231362D7}" type="presParOf" srcId="{F4EFA014-FBE0-4A92-A6DF-3E6143562CE3}" destId="{8CFAE5BB-004C-4FCF-987F-29DD83711CE3}" srcOrd="0" destOrd="0" presId="urn:microsoft.com/office/officeart/2009/3/layout/HorizontalOrganizationChart"/>
    <dgm:cxn modelId="{6D6D3E16-6317-4793-8B08-0E04E71739CD}" type="presParOf" srcId="{F4EFA014-FBE0-4A92-A6DF-3E6143562CE3}" destId="{3AE41C54-43EC-4C2E-94D7-277F338B2D89}" srcOrd="1" destOrd="0" presId="urn:microsoft.com/office/officeart/2009/3/layout/HorizontalOrganizationChart"/>
    <dgm:cxn modelId="{AD115AAC-292A-4904-B04A-52E280BCC78F}" type="presParOf" srcId="{7310E132-80AD-4F09-9444-97F086B30B1C}" destId="{37F5237F-BD5F-4876-B717-984034C291A2}" srcOrd="1" destOrd="0" presId="urn:microsoft.com/office/officeart/2009/3/layout/HorizontalOrganizationChart"/>
    <dgm:cxn modelId="{E1EEA93B-FE11-4C27-8245-3588293AA71C}" type="presParOf" srcId="{7310E132-80AD-4F09-9444-97F086B30B1C}" destId="{74F2E9F5-53CD-406E-9B45-3BFB2D0AC981}" srcOrd="2" destOrd="0" presId="urn:microsoft.com/office/officeart/2009/3/layout/HorizontalOrganizationChart"/>
    <dgm:cxn modelId="{C7CB790A-C0F5-46A7-B8B8-654807E3F990}" type="presParOf" srcId="{CD8C069D-3CDC-43EA-9EB3-87E9B1E9301C}" destId="{E2D60139-392F-4FE1-B6C4-463987C22398}" srcOrd="2" destOrd="0" presId="urn:microsoft.com/office/officeart/2009/3/layout/HorizontalOrganizationChart"/>
    <dgm:cxn modelId="{177FA201-331E-41D8-9F53-6480E9B48547}" type="presParOf" srcId="{CD8C069D-3CDC-43EA-9EB3-87E9B1E9301C}" destId="{244979DA-91DA-4483-ACA6-4336B3777F6E}" srcOrd="3" destOrd="0" presId="urn:microsoft.com/office/officeart/2009/3/layout/HorizontalOrganizationChart"/>
    <dgm:cxn modelId="{45D6AF46-F31B-41BD-B630-405C102D3B4F}" type="presParOf" srcId="{244979DA-91DA-4483-ACA6-4336B3777F6E}" destId="{5F9B80ED-A14E-414B-9C4B-7443DF9D6CE5}" srcOrd="0" destOrd="0" presId="urn:microsoft.com/office/officeart/2009/3/layout/HorizontalOrganizationChart"/>
    <dgm:cxn modelId="{73296921-8B25-4B4D-995C-0B023A7E8C85}" type="presParOf" srcId="{5F9B80ED-A14E-414B-9C4B-7443DF9D6CE5}" destId="{93BB9BB0-18D4-45CD-8842-B3B262110EB8}" srcOrd="0" destOrd="0" presId="urn:microsoft.com/office/officeart/2009/3/layout/HorizontalOrganizationChart"/>
    <dgm:cxn modelId="{C5AD025D-2211-4944-AB7C-2011E315E343}" type="presParOf" srcId="{5F9B80ED-A14E-414B-9C4B-7443DF9D6CE5}" destId="{5020A540-2DAA-437D-B076-C31DD0398E40}" srcOrd="1" destOrd="0" presId="urn:microsoft.com/office/officeart/2009/3/layout/HorizontalOrganizationChart"/>
    <dgm:cxn modelId="{93ACA383-FFB3-4A67-A283-39B5A4EF2C4A}" type="presParOf" srcId="{244979DA-91DA-4483-ACA6-4336B3777F6E}" destId="{1500E64D-132D-4396-92AC-81983E1F4822}" srcOrd="1" destOrd="0" presId="urn:microsoft.com/office/officeart/2009/3/layout/HorizontalOrganizationChart"/>
    <dgm:cxn modelId="{90350248-AEAC-4BD1-B2E1-6E53A338ECD3}" type="presParOf" srcId="{244979DA-91DA-4483-ACA6-4336B3777F6E}" destId="{5B3BA32B-9965-4BEC-AF05-1BCC53C7B163}" srcOrd="2" destOrd="0" presId="urn:microsoft.com/office/officeart/2009/3/layout/HorizontalOrganizationChart"/>
    <dgm:cxn modelId="{09669F4F-BB4C-44CE-849B-F918A47B2ED4}" type="presParOf" srcId="{CD8C069D-3CDC-43EA-9EB3-87E9B1E9301C}" destId="{E77BDF06-D11B-4530-A6A5-A58764D1E658}" srcOrd="4" destOrd="0" presId="urn:microsoft.com/office/officeart/2009/3/layout/HorizontalOrganizationChart"/>
    <dgm:cxn modelId="{14D26D43-3388-467B-AD0B-D77E05D739F1}" type="presParOf" srcId="{CD8C069D-3CDC-43EA-9EB3-87E9B1E9301C}" destId="{6A2D9C41-D767-4776-BA17-D76B5797433A}" srcOrd="5" destOrd="0" presId="urn:microsoft.com/office/officeart/2009/3/layout/HorizontalOrganizationChart"/>
    <dgm:cxn modelId="{889613B1-6B26-4E3F-93E5-9684BE2AB1A4}" type="presParOf" srcId="{6A2D9C41-D767-4776-BA17-D76B5797433A}" destId="{E10D0D7F-1209-4777-9315-4885A2155932}" srcOrd="0" destOrd="0" presId="urn:microsoft.com/office/officeart/2009/3/layout/HorizontalOrganizationChart"/>
    <dgm:cxn modelId="{481C2E51-7973-4CBC-A150-F5CC529CBEAA}" type="presParOf" srcId="{E10D0D7F-1209-4777-9315-4885A2155932}" destId="{6D583DAF-B96D-451E-B3FA-D6297D6CCEA7}" srcOrd="0" destOrd="0" presId="urn:microsoft.com/office/officeart/2009/3/layout/HorizontalOrganizationChart"/>
    <dgm:cxn modelId="{9C3AE59B-B65E-4294-B4D3-1FCEADD8DAEE}" type="presParOf" srcId="{E10D0D7F-1209-4777-9315-4885A2155932}" destId="{677A4A82-AE2D-4B7E-B401-C51A1D95CB44}" srcOrd="1" destOrd="0" presId="urn:microsoft.com/office/officeart/2009/3/layout/HorizontalOrganizationChart"/>
    <dgm:cxn modelId="{55B57778-FFFA-4471-9108-371BA230A20D}" type="presParOf" srcId="{6A2D9C41-D767-4776-BA17-D76B5797433A}" destId="{A9122646-8F72-4AE0-BA21-B23EAA4C9D14}" srcOrd="1" destOrd="0" presId="urn:microsoft.com/office/officeart/2009/3/layout/HorizontalOrganizationChart"/>
    <dgm:cxn modelId="{2E5B6C17-DC96-4839-8139-7CAA735BD686}" type="presParOf" srcId="{6A2D9C41-D767-4776-BA17-D76B5797433A}" destId="{C9823A67-CE52-4BEA-9247-1BE8030028BB}" srcOrd="2" destOrd="0" presId="urn:microsoft.com/office/officeart/2009/3/layout/HorizontalOrganizationChart"/>
    <dgm:cxn modelId="{44F46503-4264-46FD-A6BD-AC1B9D9BC100}" type="presParOf" srcId="{CD8C069D-3CDC-43EA-9EB3-87E9B1E9301C}" destId="{22620284-9BC0-4E5B-94EC-72F0112F9A49}" srcOrd="6" destOrd="0" presId="urn:microsoft.com/office/officeart/2009/3/layout/HorizontalOrganizationChart"/>
    <dgm:cxn modelId="{01782266-456A-4164-9C4B-F843BF2463CB}" type="presParOf" srcId="{CD8C069D-3CDC-43EA-9EB3-87E9B1E9301C}" destId="{9F63FD21-DD3A-4D28-97FE-CAD03AE214A3}" srcOrd="7" destOrd="0" presId="urn:microsoft.com/office/officeart/2009/3/layout/HorizontalOrganizationChart"/>
    <dgm:cxn modelId="{FEDF07A0-8825-4DAD-8ADE-B31216773FE0}" type="presParOf" srcId="{9F63FD21-DD3A-4D28-97FE-CAD03AE214A3}" destId="{A8EEC021-133A-419F-97F2-E60AF25ED530}" srcOrd="0" destOrd="0" presId="urn:microsoft.com/office/officeart/2009/3/layout/HorizontalOrganizationChart"/>
    <dgm:cxn modelId="{6579DB9E-86B3-46E0-9F8B-3A220DB458AA}" type="presParOf" srcId="{A8EEC021-133A-419F-97F2-E60AF25ED530}" destId="{9E7CF57B-062E-4F6A-920B-BD57DB3F17C0}" srcOrd="0" destOrd="0" presId="urn:microsoft.com/office/officeart/2009/3/layout/HorizontalOrganizationChart"/>
    <dgm:cxn modelId="{55FD205B-A293-48D0-8709-656038B57E52}" type="presParOf" srcId="{A8EEC021-133A-419F-97F2-E60AF25ED530}" destId="{6ACC4F34-2545-4E26-BF26-D6A327FC7E2B}" srcOrd="1" destOrd="0" presId="urn:microsoft.com/office/officeart/2009/3/layout/HorizontalOrganizationChart"/>
    <dgm:cxn modelId="{967A2537-A4DE-45E1-80BF-404DFF957406}" type="presParOf" srcId="{9F63FD21-DD3A-4D28-97FE-CAD03AE214A3}" destId="{7BBFD76F-1EF7-4011-8041-7136701BE0D0}" srcOrd="1" destOrd="0" presId="urn:microsoft.com/office/officeart/2009/3/layout/HorizontalOrganizationChart"/>
    <dgm:cxn modelId="{04D73B39-1B6D-4619-994A-5C352E5BDB4C}" type="presParOf" srcId="{9F63FD21-DD3A-4D28-97FE-CAD03AE214A3}" destId="{93080597-4033-42AB-9F27-AFA9B3EDF425}" srcOrd="2" destOrd="0" presId="urn:microsoft.com/office/officeart/2009/3/layout/HorizontalOrganizationChart"/>
    <dgm:cxn modelId="{FDA91013-9645-4337-9393-E300F948F063}" type="presParOf" srcId="{CD8C069D-3CDC-43EA-9EB3-87E9B1E9301C}" destId="{05FCDE12-E9B7-40D8-82BE-52A9C90684E2}" srcOrd="8" destOrd="0" presId="urn:microsoft.com/office/officeart/2009/3/layout/HorizontalOrganizationChart"/>
    <dgm:cxn modelId="{233BBFC2-32F1-4E98-91D3-2BDF2ACD610C}" type="presParOf" srcId="{CD8C069D-3CDC-43EA-9EB3-87E9B1E9301C}" destId="{C00F8B3B-807A-484E-900A-3D389779DD7F}" srcOrd="9" destOrd="0" presId="urn:microsoft.com/office/officeart/2009/3/layout/HorizontalOrganizationChart"/>
    <dgm:cxn modelId="{18F2BEB6-EAC0-4A53-B3CB-4C410F2D2F05}" type="presParOf" srcId="{C00F8B3B-807A-484E-900A-3D389779DD7F}" destId="{239C5C8B-A2B1-46E0-93BB-1132C558553D}" srcOrd="0" destOrd="0" presId="urn:microsoft.com/office/officeart/2009/3/layout/HorizontalOrganizationChart"/>
    <dgm:cxn modelId="{32DACCC5-1806-42F6-803E-79584DA5B9F8}" type="presParOf" srcId="{239C5C8B-A2B1-46E0-93BB-1132C558553D}" destId="{C829536C-AD41-4CD0-A00D-B3A5DD0EDF48}" srcOrd="0" destOrd="0" presId="urn:microsoft.com/office/officeart/2009/3/layout/HorizontalOrganizationChart"/>
    <dgm:cxn modelId="{842FC2C1-D930-4C6B-B3CD-8B71740B8C6B}" type="presParOf" srcId="{239C5C8B-A2B1-46E0-93BB-1132C558553D}" destId="{1BF5980E-6FD6-4D20-94A3-292F0FB1D4E4}" srcOrd="1" destOrd="0" presId="urn:microsoft.com/office/officeart/2009/3/layout/HorizontalOrganizationChart"/>
    <dgm:cxn modelId="{BF4FCD15-294A-4C95-8A54-279644640198}" type="presParOf" srcId="{C00F8B3B-807A-484E-900A-3D389779DD7F}" destId="{FF035035-A5AB-4EC1-A544-2785D2279F37}" srcOrd="1" destOrd="0" presId="urn:microsoft.com/office/officeart/2009/3/layout/HorizontalOrganizationChart"/>
    <dgm:cxn modelId="{A1BF8E2F-CE61-4754-9186-F7A6C295E8F8}" type="presParOf" srcId="{C00F8B3B-807A-484E-900A-3D389779DD7F}" destId="{F8449A63-DDDE-4065-86E1-9C7FE478A561}" srcOrd="2" destOrd="0" presId="urn:microsoft.com/office/officeart/2009/3/layout/HorizontalOrganizationChart"/>
    <dgm:cxn modelId="{6FE9D638-4D5E-48F2-BD05-C89D2FDA9F8B}" type="presParOf" srcId="{D702270B-80A7-4EA9-9AC8-D1DF0476BB1C}" destId="{E2FF082B-44D1-4A5C-80DE-ECE2DB8F043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81439-5AA2-4311-9A10-5B10F151CFE9}" type="doc">
      <dgm:prSet loTypeId="urn:microsoft.com/office/officeart/2005/8/layout/hierarchy2" loCatId="hierarchy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EA52BA-5A5F-4054-82F1-AA1614B2B648}">
      <dgm:prSet phldrT="[Text]"/>
      <dgm:spPr/>
      <dgm:t>
        <a:bodyPr/>
        <a:lstStyle/>
        <a:p>
          <a:r>
            <a:rPr lang="en-US" dirty="0"/>
            <a:t>Compression</a:t>
          </a:r>
        </a:p>
      </dgm:t>
    </dgm:pt>
    <dgm:pt modelId="{FFF83A35-8C22-4099-B490-FB6E2A852023}" type="parTrans" cxnId="{6C622CE4-A3CE-4B7F-9928-C7948BC46B8E}">
      <dgm:prSet/>
      <dgm:spPr/>
      <dgm:t>
        <a:bodyPr/>
        <a:lstStyle/>
        <a:p>
          <a:endParaRPr lang="en-US"/>
        </a:p>
      </dgm:t>
    </dgm:pt>
    <dgm:pt modelId="{5B556201-BB70-4802-AD8E-258014EC59F5}" type="sibTrans" cxnId="{6C622CE4-A3CE-4B7F-9928-C7948BC46B8E}">
      <dgm:prSet/>
      <dgm:spPr/>
      <dgm:t>
        <a:bodyPr/>
        <a:lstStyle/>
        <a:p>
          <a:endParaRPr lang="en-US"/>
        </a:p>
      </dgm:t>
    </dgm:pt>
    <dgm:pt modelId="{909BBFAE-6541-4E12-834C-62E0DF0ECD5E}">
      <dgm:prSet phldrT="[Text]"/>
      <dgm:spPr/>
      <dgm:t>
        <a:bodyPr/>
        <a:lstStyle/>
        <a:p>
          <a:r>
            <a:rPr lang="en-US" dirty="0"/>
            <a:t>Lossless</a:t>
          </a:r>
        </a:p>
      </dgm:t>
    </dgm:pt>
    <dgm:pt modelId="{12D09CE2-5EEA-4B50-86D6-DF5FDC2B0C4E}" type="parTrans" cxnId="{30A6F6D3-9D36-43C2-9B65-715749A93383}">
      <dgm:prSet/>
      <dgm:spPr/>
      <dgm:t>
        <a:bodyPr/>
        <a:lstStyle/>
        <a:p>
          <a:endParaRPr lang="en-US"/>
        </a:p>
      </dgm:t>
    </dgm:pt>
    <dgm:pt modelId="{35FE97F9-7F2D-4E19-B574-844B9B2769FA}" type="sibTrans" cxnId="{30A6F6D3-9D36-43C2-9B65-715749A93383}">
      <dgm:prSet/>
      <dgm:spPr/>
      <dgm:t>
        <a:bodyPr/>
        <a:lstStyle/>
        <a:p>
          <a:endParaRPr lang="en-US"/>
        </a:p>
      </dgm:t>
    </dgm:pt>
    <dgm:pt modelId="{0AE45668-3B46-4645-8252-BD8FF1532B4F}">
      <dgm:prSet phldrT="[Text]"/>
      <dgm:spPr/>
      <dgm:t>
        <a:bodyPr/>
        <a:lstStyle/>
        <a:p>
          <a:r>
            <a:rPr lang="en-US" dirty="0"/>
            <a:t>GIF</a:t>
          </a:r>
        </a:p>
      </dgm:t>
    </dgm:pt>
    <dgm:pt modelId="{F46F15D7-72DA-4438-9CE0-53049F8D1799}" type="parTrans" cxnId="{BE3A7766-5950-4EA6-B1DC-34986C04AFCD}">
      <dgm:prSet/>
      <dgm:spPr/>
      <dgm:t>
        <a:bodyPr/>
        <a:lstStyle/>
        <a:p>
          <a:endParaRPr lang="en-US"/>
        </a:p>
      </dgm:t>
    </dgm:pt>
    <dgm:pt modelId="{B90658E3-4AA2-43E8-87A8-7F0D3F15B031}" type="sibTrans" cxnId="{BE3A7766-5950-4EA6-B1DC-34986C04AFCD}">
      <dgm:prSet/>
      <dgm:spPr/>
      <dgm:t>
        <a:bodyPr/>
        <a:lstStyle/>
        <a:p>
          <a:endParaRPr lang="en-US"/>
        </a:p>
      </dgm:t>
    </dgm:pt>
    <dgm:pt modelId="{6C96446B-72B1-447C-9059-0651FBD856D7}">
      <dgm:prSet phldrT="[Text]"/>
      <dgm:spPr/>
      <dgm:t>
        <a:bodyPr/>
        <a:lstStyle/>
        <a:p>
          <a:r>
            <a:rPr lang="en-US" dirty="0"/>
            <a:t>PNG</a:t>
          </a:r>
        </a:p>
      </dgm:t>
    </dgm:pt>
    <dgm:pt modelId="{8B24737F-0371-4F63-99D1-A06D50E342FD}" type="parTrans" cxnId="{FBC8001B-A04C-46A5-BC17-5AB073CA304F}">
      <dgm:prSet/>
      <dgm:spPr/>
      <dgm:t>
        <a:bodyPr/>
        <a:lstStyle/>
        <a:p>
          <a:endParaRPr lang="en-US"/>
        </a:p>
      </dgm:t>
    </dgm:pt>
    <dgm:pt modelId="{238E2BB0-6EE1-45D6-9B87-C0548A37AC53}" type="sibTrans" cxnId="{FBC8001B-A04C-46A5-BC17-5AB073CA304F}">
      <dgm:prSet/>
      <dgm:spPr/>
      <dgm:t>
        <a:bodyPr/>
        <a:lstStyle/>
        <a:p>
          <a:endParaRPr lang="en-US"/>
        </a:p>
      </dgm:t>
    </dgm:pt>
    <dgm:pt modelId="{E682256E-0545-42EE-87AB-A06C2BA355B1}">
      <dgm:prSet phldrT="[Text]"/>
      <dgm:spPr/>
      <dgm:t>
        <a:bodyPr/>
        <a:lstStyle/>
        <a:p>
          <a:r>
            <a:rPr lang="en-US" dirty="0" err="1"/>
            <a:t>Lossy</a:t>
          </a:r>
          <a:endParaRPr lang="en-US" dirty="0"/>
        </a:p>
      </dgm:t>
    </dgm:pt>
    <dgm:pt modelId="{E14B2160-9E4C-4E37-8493-D8F97D1BD281}" type="parTrans" cxnId="{712D8201-F5F5-456C-993C-EF0151D84945}">
      <dgm:prSet/>
      <dgm:spPr/>
      <dgm:t>
        <a:bodyPr/>
        <a:lstStyle/>
        <a:p>
          <a:endParaRPr lang="en-US"/>
        </a:p>
      </dgm:t>
    </dgm:pt>
    <dgm:pt modelId="{B7559AFB-2D84-460B-8C53-AA14D48341EC}" type="sibTrans" cxnId="{712D8201-F5F5-456C-993C-EF0151D84945}">
      <dgm:prSet/>
      <dgm:spPr/>
      <dgm:t>
        <a:bodyPr/>
        <a:lstStyle/>
        <a:p>
          <a:endParaRPr lang="en-US"/>
        </a:p>
      </dgm:t>
    </dgm:pt>
    <dgm:pt modelId="{FEDBCF23-D353-4054-8000-5B9BFF26E163}">
      <dgm:prSet phldrT="[Text]"/>
      <dgm:spPr/>
      <dgm:t>
        <a:bodyPr/>
        <a:lstStyle/>
        <a:p>
          <a:r>
            <a:rPr lang="en-US" dirty="0"/>
            <a:t>JPG</a:t>
          </a:r>
        </a:p>
      </dgm:t>
    </dgm:pt>
    <dgm:pt modelId="{3FE3AD78-6935-4C97-BE87-3574678502FD}" type="parTrans" cxnId="{2CBAD58E-2579-459F-B0FE-4083CDDC4AEF}">
      <dgm:prSet/>
      <dgm:spPr/>
      <dgm:t>
        <a:bodyPr/>
        <a:lstStyle/>
        <a:p>
          <a:endParaRPr lang="en-US"/>
        </a:p>
      </dgm:t>
    </dgm:pt>
    <dgm:pt modelId="{B392D3BC-62FB-4407-80BD-702C86C39829}" type="sibTrans" cxnId="{2CBAD58E-2579-459F-B0FE-4083CDDC4AEF}">
      <dgm:prSet/>
      <dgm:spPr/>
      <dgm:t>
        <a:bodyPr/>
        <a:lstStyle/>
        <a:p>
          <a:endParaRPr lang="en-US"/>
        </a:p>
      </dgm:t>
    </dgm:pt>
    <dgm:pt modelId="{2A6CCA55-0CC9-49C2-84C8-C2F1AE92CE16}">
      <dgm:prSet phldrT="[Text]"/>
      <dgm:spPr/>
      <dgm:t>
        <a:bodyPr/>
        <a:lstStyle/>
        <a:p>
          <a:r>
            <a:rPr lang="en-US" dirty="0"/>
            <a:t>TIFF</a:t>
          </a:r>
        </a:p>
      </dgm:t>
    </dgm:pt>
    <dgm:pt modelId="{9C3CCF1D-ED59-41CF-8A58-841E079D5DAA}" type="parTrans" cxnId="{EBDD2E76-46C5-412C-89CF-4B7654F6B40E}">
      <dgm:prSet/>
      <dgm:spPr/>
      <dgm:t>
        <a:bodyPr/>
        <a:lstStyle/>
        <a:p>
          <a:endParaRPr lang="en-US"/>
        </a:p>
      </dgm:t>
    </dgm:pt>
    <dgm:pt modelId="{991B61DA-5430-4BFC-A55E-D3EDA20335B7}" type="sibTrans" cxnId="{EBDD2E76-46C5-412C-89CF-4B7654F6B40E}">
      <dgm:prSet/>
      <dgm:spPr/>
      <dgm:t>
        <a:bodyPr/>
        <a:lstStyle/>
        <a:p>
          <a:endParaRPr lang="en-US"/>
        </a:p>
      </dgm:t>
    </dgm:pt>
    <dgm:pt modelId="{FDB125CC-AAFC-4252-8D6F-00C40A64ABC1}" type="pres">
      <dgm:prSet presAssocID="{25981439-5AA2-4311-9A10-5B10F151CF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2B816C-1A40-4A5E-9C5C-917F537AD1C5}" type="pres">
      <dgm:prSet presAssocID="{22EA52BA-5A5F-4054-82F1-AA1614B2B648}" presName="root1" presStyleCnt="0"/>
      <dgm:spPr/>
    </dgm:pt>
    <dgm:pt modelId="{A39958C0-5480-4BC1-B0E1-4C915F7A281B}" type="pres">
      <dgm:prSet presAssocID="{22EA52BA-5A5F-4054-82F1-AA1614B2B648}" presName="LevelOneTextNode" presStyleLbl="node0" presStyleIdx="0" presStyleCnt="1">
        <dgm:presLayoutVars>
          <dgm:chPref val="3"/>
        </dgm:presLayoutVars>
      </dgm:prSet>
      <dgm:spPr/>
    </dgm:pt>
    <dgm:pt modelId="{829438F4-99E5-4DBC-A3F4-CF6EE1AAD6EE}" type="pres">
      <dgm:prSet presAssocID="{22EA52BA-5A5F-4054-82F1-AA1614B2B648}" presName="level2hierChild" presStyleCnt="0"/>
      <dgm:spPr/>
    </dgm:pt>
    <dgm:pt modelId="{B9EF5AF5-725A-4B98-B614-FD6A7A46373D}" type="pres">
      <dgm:prSet presAssocID="{12D09CE2-5EEA-4B50-86D6-DF5FDC2B0C4E}" presName="conn2-1" presStyleLbl="parChTrans1D2" presStyleIdx="0" presStyleCnt="2"/>
      <dgm:spPr/>
    </dgm:pt>
    <dgm:pt modelId="{FE977285-AB81-43C1-AB98-7917D9ABB4C5}" type="pres">
      <dgm:prSet presAssocID="{12D09CE2-5EEA-4B50-86D6-DF5FDC2B0C4E}" presName="connTx" presStyleLbl="parChTrans1D2" presStyleIdx="0" presStyleCnt="2"/>
      <dgm:spPr/>
    </dgm:pt>
    <dgm:pt modelId="{5ABC6555-3F22-4126-B7D3-744447ADB668}" type="pres">
      <dgm:prSet presAssocID="{909BBFAE-6541-4E12-834C-62E0DF0ECD5E}" presName="root2" presStyleCnt="0"/>
      <dgm:spPr/>
    </dgm:pt>
    <dgm:pt modelId="{49134DDD-7FA7-4F5E-85EC-A6DEBEBA6025}" type="pres">
      <dgm:prSet presAssocID="{909BBFAE-6541-4E12-834C-62E0DF0ECD5E}" presName="LevelTwoTextNode" presStyleLbl="node2" presStyleIdx="0" presStyleCnt="2">
        <dgm:presLayoutVars>
          <dgm:chPref val="3"/>
        </dgm:presLayoutVars>
      </dgm:prSet>
      <dgm:spPr/>
    </dgm:pt>
    <dgm:pt modelId="{0F97DBDB-DE1E-4550-94B8-2F1E37D14915}" type="pres">
      <dgm:prSet presAssocID="{909BBFAE-6541-4E12-834C-62E0DF0ECD5E}" presName="level3hierChild" presStyleCnt="0"/>
      <dgm:spPr/>
    </dgm:pt>
    <dgm:pt modelId="{19DB4EAA-E546-48DF-8871-6EBE0C77D96F}" type="pres">
      <dgm:prSet presAssocID="{F46F15D7-72DA-4438-9CE0-53049F8D1799}" presName="conn2-1" presStyleLbl="parChTrans1D3" presStyleIdx="0" presStyleCnt="4"/>
      <dgm:spPr/>
    </dgm:pt>
    <dgm:pt modelId="{3FD9C6F4-E618-4364-A3CA-F8449764BAE3}" type="pres">
      <dgm:prSet presAssocID="{F46F15D7-72DA-4438-9CE0-53049F8D1799}" presName="connTx" presStyleLbl="parChTrans1D3" presStyleIdx="0" presStyleCnt="4"/>
      <dgm:spPr/>
    </dgm:pt>
    <dgm:pt modelId="{6E55CABE-811B-4573-85A0-4CAB75749E4F}" type="pres">
      <dgm:prSet presAssocID="{0AE45668-3B46-4645-8252-BD8FF1532B4F}" presName="root2" presStyleCnt="0"/>
      <dgm:spPr/>
    </dgm:pt>
    <dgm:pt modelId="{CA5E9B65-FA39-4E05-BD08-77DDBA77076B}" type="pres">
      <dgm:prSet presAssocID="{0AE45668-3B46-4645-8252-BD8FF1532B4F}" presName="LevelTwoTextNode" presStyleLbl="node3" presStyleIdx="0" presStyleCnt="4">
        <dgm:presLayoutVars>
          <dgm:chPref val="3"/>
        </dgm:presLayoutVars>
      </dgm:prSet>
      <dgm:spPr/>
    </dgm:pt>
    <dgm:pt modelId="{78764B62-05ED-4EBD-B839-18709223F533}" type="pres">
      <dgm:prSet presAssocID="{0AE45668-3B46-4645-8252-BD8FF1532B4F}" presName="level3hierChild" presStyleCnt="0"/>
      <dgm:spPr/>
    </dgm:pt>
    <dgm:pt modelId="{328831AC-87B5-4DF1-AFF9-3FE94D585879}" type="pres">
      <dgm:prSet presAssocID="{8B24737F-0371-4F63-99D1-A06D50E342FD}" presName="conn2-1" presStyleLbl="parChTrans1D3" presStyleIdx="1" presStyleCnt="4"/>
      <dgm:spPr/>
    </dgm:pt>
    <dgm:pt modelId="{ABB65EAB-F33A-46EF-BB2F-86A002E19A1A}" type="pres">
      <dgm:prSet presAssocID="{8B24737F-0371-4F63-99D1-A06D50E342FD}" presName="connTx" presStyleLbl="parChTrans1D3" presStyleIdx="1" presStyleCnt="4"/>
      <dgm:spPr/>
    </dgm:pt>
    <dgm:pt modelId="{C6E0397C-ACA8-48EC-AC81-FBC5166C72F9}" type="pres">
      <dgm:prSet presAssocID="{6C96446B-72B1-447C-9059-0651FBD856D7}" presName="root2" presStyleCnt="0"/>
      <dgm:spPr/>
    </dgm:pt>
    <dgm:pt modelId="{C237B4C9-13C4-490F-96F6-008A79F75079}" type="pres">
      <dgm:prSet presAssocID="{6C96446B-72B1-447C-9059-0651FBD856D7}" presName="LevelTwoTextNode" presStyleLbl="node3" presStyleIdx="1" presStyleCnt="4">
        <dgm:presLayoutVars>
          <dgm:chPref val="3"/>
        </dgm:presLayoutVars>
      </dgm:prSet>
      <dgm:spPr/>
    </dgm:pt>
    <dgm:pt modelId="{052FAB4B-A899-4A35-85D4-5E1E8DA03E34}" type="pres">
      <dgm:prSet presAssocID="{6C96446B-72B1-447C-9059-0651FBD856D7}" presName="level3hierChild" presStyleCnt="0"/>
      <dgm:spPr/>
    </dgm:pt>
    <dgm:pt modelId="{51DB05FB-A434-4F0A-B888-BF3FD73C7C60}" type="pres">
      <dgm:prSet presAssocID="{9C3CCF1D-ED59-41CF-8A58-841E079D5DAA}" presName="conn2-1" presStyleLbl="parChTrans1D3" presStyleIdx="2" presStyleCnt="4"/>
      <dgm:spPr/>
    </dgm:pt>
    <dgm:pt modelId="{A578328A-D1E5-42FB-89DC-C8EB9932CEB8}" type="pres">
      <dgm:prSet presAssocID="{9C3CCF1D-ED59-41CF-8A58-841E079D5DAA}" presName="connTx" presStyleLbl="parChTrans1D3" presStyleIdx="2" presStyleCnt="4"/>
      <dgm:spPr/>
    </dgm:pt>
    <dgm:pt modelId="{9024295B-57DF-4030-A040-D740DD1E30EA}" type="pres">
      <dgm:prSet presAssocID="{2A6CCA55-0CC9-49C2-84C8-C2F1AE92CE16}" presName="root2" presStyleCnt="0"/>
      <dgm:spPr/>
    </dgm:pt>
    <dgm:pt modelId="{365C88EE-FA7E-4278-A787-02B60951AEC2}" type="pres">
      <dgm:prSet presAssocID="{2A6CCA55-0CC9-49C2-84C8-C2F1AE92CE16}" presName="LevelTwoTextNode" presStyleLbl="node3" presStyleIdx="2" presStyleCnt="4">
        <dgm:presLayoutVars>
          <dgm:chPref val="3"/>
        </dgm:presLayoutVars>
      </dgm:prSet>
      <dgm:spPr/>
    </dgm:pt>
    <dgm:pt modelId="{53234B7D-D0BB-4E8D-A764-9C710C69CF18}" type="pres">
      <dgm:prSet presAssocID="{2A6CCA55-0CC9-49C2-84C8-C2F1AE92CE16}" presName="level3hierChild" presStyleCnt="0"/>
      <dgm:spPr/>
    </dgm:pt>
    <dgm:pt modelId="{3134A97B-52D7-481B-86FD-7C1EC3E15ED2}" type="pres">
      <dgm:prSet presAssocID="{E14B2160-9E4C-4E37-8493-D8F97D1BD281}" presName="conn2-1" presStyleLbl="parChTrans1D2" presStyleIdx="1" presStyleCnt="2"/>
      <dgm:spPr/>
    </dgm:pt>
    <dgm:pt modelId="{6DF85705-3E3D-46CD-BFD8-2D568739B3BF}" type="pres">
      <dgm:prSet presAssocID="{E14B2160-9E4C-4E37-8493-D8F97D1BD281}" presName="connTx" presStyleLbl="parChTrans1D2" presStyleIdx="1" presStyleCnt="2"/>
      <dgm:spPr/>
    </dgm:pt>
    <dgm:pt modelId="{62FF3463-CF20-409E-A457-41AA77FB12ED}" type="pres">
      <dgm:prSet presAssocID="{E682256E-0545-42EE-87AB-A06C2BA355B1}" presName="root2" presStyleCnt="0"/>
      <dgm:spPr/>
    </dgm:pt>
    <dgm:pt modelId="{10114813-3FE3-4AD5-B4D6-81671FEE4E40}" type="pres">
      <dgm:prSet presAssocID="{E682256E-0545-42EE-87AB-A06C2BA355B1}" presName="LevelTwoTextNode" presStyleLbl="node2" presStyleIdx="1" presStyleCnt="2">
        <dgm:presLayoutVars>
          <dgm:chPref val="3"/>
        </dgm:presLayoutVars>
      </dgm:prSet>
      <dgm:spPr/>
    </dgm:pt>
    <dgm:pt modelId="{5D5B2632-912F-4F6F-BE5E-91EB5DC296DC}" type="pres">
      <dgm:prSet presAssocID="{E682256E-0545-42EE-87AB-A06C2BA355B1}" presName="level3hierChild" presStyleCnt="0"/>
      <dgm:spPr/>
    </dgm:pt>
    <dgm:pt modelId="{FDCAE384-AD2B-4778-87B7-DA64F4EFF43C}" type="pres">
      <dgm:prSet presAssocID="{3FE3AD78-6935-4C97-BE87-3574678502FD}" presName="conn2-1" presStyleLbl="parChTrans1D3" presStyleIdx="3" presStyleCnt="4"/>
      <dgm:spPr/>
    </dgm:pt>
    <dgm:pt modelId="{1A32BBD5-AD16-4E79-9AF7-D554A08DF1B3}" type="pres">
      <dgm:prSet presAssocID="{3FE3AD78-6935-4C97-BE87-3574678502FD}" presName="connTx" presStyleLbl="parChTrans1D3" presStyleIdx="3" presStyleCnt="4"/>
      <dgm:spPr/>
    </dgm:pt>
    <dgm:pt modelId="{D4E958A9-9412-4327-B0C0-D830EAA5A57A}" type="pres">
      <dgm:prSet presAssocID="{FEDBCF23-D353-4054-8000-5B9BFF26E163}" presName="root2" presStyleCnt="0"/>
      <dgm:spPr/>
    </dgm:pt>
    <dgm:pt modelId="{C40F5B9C-E61F-422A-B4CD-B7A71619AEF7}" type="pres">
      <dgm:prSet presAssocID="{FEDBCF23-D353-4054-8000-5B9BFF26E163}" presName="LevelTwoTextNode" presStyleLbl="node3" presStyleIdx="3" presStyleCnt="4">
        <dgm:presLayoutVars>
          <dgm:chPref val="3"/>
        </dgm:presLayoutVars>
      </dgm:prSet>
      <dgm:spPr/>
    </dgm:pt>
    <dgm:pt modelId="{61EC74CF-39C2-44FB-9E53-A82885C868FB}" type="pres">
      <dgm:prSet presAssocID="{FEDBCF23-D353-4054-8000-5B9BFF26E163}" presName="level3hierChild" presStyleCnt="0"/>
      <dgm:spPr/>
    </dgm:pt>
  </dgm:ptLst>
  <dgm:cxnLst>
    <dgm:cxn modelId="{712D8201-F5F5-456C-993C-EF0151D84945}" srcId="{22EA52BA-5A5F-4054-82F1-AA1614B2B648}" destId="{E682256E-0545-42EE-87AB-A06C2BA355B1}" srcOrd="1" destOrd="0" parTransId="{E14B2160-9E4C-4E37-8493-D8F97D1BD281}" sibTransId="{B7559AFB-2D84-460B-8C53-AA14D48341EC}"/>
    <dgm:cxn modelId="{7C5D4303-AEFB-4E75-A246-23DBF4032406}" type="presOf" srcId="{E14B2160-9E4C-4E37-8493-D8F97D1BD281}" destId="{6DF85705-3E3D-46CD-BFD8-2D568739B3BF}" srcOrd="1" destOrd="0" presId="urn:microsoft.com/office/officeart/2005/8/layout/hierarchy2"/>
    <dgm:cxn modelId="{8EFC8F06-FF1C-4E15-B1CA-5FCDC5DA6884}" type="presOf" srcId="{22EA52BA-5A5F-4054-82F1-AA1614B2B648}" destId="{A39958C0-5480-4BC1-B0E1-4C915F7A281B}" srcOrd="0" destOrd="0" presId="urn:microsoft.com/office/officeart/2005/8/layout/hierarchy2"/>
    <dgm:cxn modelId="{20098617-BD56-44DB-8869-78EFF1C82322}" type="presOf" srcId="{8B24737F-0371-4F63-99D1-A06D50E342FD}" destId="{ABB65EAB-F33A-46EF-BB2F-86A002E19A1A}" srcOrd="1" destOrd="0" presId="urn:microsoft.com/office/officeart/2005/8/layout/hierarchy2"/>
    <dgm:cxn modelId="{FBC8001B-A04C-46A5-BC17-5AB073CA304F}" srcId="{909BBFAE-6541-4E12-834C-62E0DF0ECD5E}" destId="{6C96446B-72B1-447C-9059-0651FBD856D7}" srcOrd="1" destOrd="0" parTransId="{8B24737F-0371-4F63-99D1-A06D50E342FD}" sibTransId="{238E2BB0-6EE1-45D6-9B87-C0548A37AC53}"/>
    <dgm:cxn modelId="{7D4F002D-75EF-462C-95B5-E4861AC37D44}" type="presOf" srcId="{E682256E-0545-42EE-87AB-A06C2BA355B1}" destId="{10114813-3FE3-4AD5-B4D6-81671FEE4E40}" srcOrd="0" destOrd="0" presId="urn:microsoft.com/office/officeart/2005/8/layout/hierarchy2"/>
    <dgm:cxn modelId="{0DABBD42-DD0D-4358-9BEC-0E32265058F3}" type="presOf" srcId="{25981439-5AA2-4311-9A10-5B10F151CFE9}" destId="{FDB125CC-AAFC-4252-8D6F-00C40A64ABC1}" srcOrd="0" destOrd="0" presId="urn:microsoft.com/office/officeart/2005/8/layout/hierarchy2"/>
    <dgm:cxn modelId="{56F5D865-C517-4BBF-9520-A0DBAA752646}" type="presOf" srcId="{12D09CE2-5EEA-4B50-86D6-DF5FDC2B0C4E}" destId="{FE977285-AB81-43C1-AB98-7917D9ABB4C5}" srcOrd="1" destOrd="0" presId="urn:microsoft.com/office/officeart/2005/8/layout/hierarchy2"/>
    <dgm:cxn modelId="{BE3A7766-5950-4EA6-B1DC-34986C04AFCD}" srcId="{909BBFAE-6541-4E12-834C-62E0DF0ECD5E}" destId="{0AE45668-3B46-4645-8252-BD8FF1532B4F}" srcOrd="0" destOrd="0" parTransId="{F46F15D7-72DA-4438-9CE0-53049F8D1799}" sibTransId="{B90658E3-4AA2-43E8-87A8-7F0D3F15B031}"/>
    <dgm:cxn modelId="{71B7164F-A5BD-4E57-85BD-58186FE848D7}" type="presOf" srcId="{F46F15D7-72DA-4438-9CE0-53049F8D1799}" destId="{19DB4EAA-E546-48DF-8871-6EBE0C77D96F}" srcOrd="0" destOrd="0" presId="urn:microsoft.com/office/officeart/2005/8/layout/hierarchy2"/>
    <dgm:cxn modelId="{EBDD2E76-46C5-412C-89CF-4B7654F6B40E}" srcId="{909BBFAE-6541-4E12-834C-62E0DF0ECD5E}" destId="{2A6CCA55-0CC9-49C2-84C8-C2F1AE92CE16}" srcOrd="2" destOrd="0" parTransId="{9C3CCF1D-ED59-41CF-8A58-841E079D5DAA}" sibTransId="{991B61DA-5430-4BFC-A55E-D3EDA20335B7}"/>
    <dgm:cxn modelId="{22450A7E-1F49-4F5C-BC57-4DAB54AAFD5A}" type="presOf" srcId="{F46F15D7-72DA-4438-9CE0-53049F8D1799}" destId="{3FD9C6F4-E618-4364-A3CA-F8449764BAE3}" srcOrd="1" destOrd="0" presId="urn:microsoft.com/office/officeart/2005/8/layout/hierarchy2"/>
    <dgm:cxn modelId="{2CBAD58E-2579-459F-B0FE-4083CDDC4AEF}" srcId="{E682256E-0545-42EE-87AB-A06C2BA355B1}" destId="{FEDBCF23-D353-4054-8000-5B9BFF26E163}" srcOrd="0" destOrd="0" parTransId="{3FE3AD78-6935-4C97-BE87-3574678502FD}" sibTransId="{B392D3BC-62FB-4407-80BD-702C86C39829}"/>
    <dgm:cxn modelId="{B8FBE797-702C-439A-9B62-B987B6E01AAD}" type="presOf" srcId="{9C3CCF1D-ED59-41CF-8A58-841E079D5DAA}" destId="{51DB05FB-A434-4F0A-B888-BF3FD73C7C60}" srcOrd="0" destOrd="0" presId="urn:microsoft.com/office/officeart/2005/8/layout/hierarchy2"/>
    <dgm:cxn modelId="{6A6D4B9E-A40C-4A31-947C-AE0D3DEEAFCE}" type="presOf" srcId="{909BBFAE-6541-4E12-834C-62E0DF0ECD5E}" destId="{49134DDD-7FA7-4F5E-85EC-A6DEBEBA6025}" srcOrd="0" destOrd="0" presId="urn:microsoft.com/office/officeart/2005/8/layout/hierarchy2"/>
    <dgm:cxn modelId="{541E5CBE-E6CF-4C73-84A8-38864D89AF7F}" type="presOf" srcId="{FEDBCF23-D353-4054-8000-5B9BFF26E163}" destId="{C40F5B9C-E61F-422A-B4CD-B7A71619AEF7}" srcOrd="0" destOrd="0" presId="urn:microsoft.com/office/officeart/2005/8/layout/hierarchy2"/>
    <dgm:cxn modelId="{CA55BBBF-89F8-49B3-952E-6926CC2A198F}" type="presOf" srcId="{E14B2160-9E4C-4E37-8493-D8F97D1BD281}" destId="{3134A97B-52D7-481B-86FD-7C1EC3E15ED2}" srcOrd="0" destOrd="0" presId="urn:microsoft.com/office/officeart/2005/8/layout/hierarchy2"/>
    <dgm:cxn modelId="{2374BDC0-A12F-4766-89D1-979200A72B24}" type="presOf" srcId="{6C96446B-72B1-447C-9059-0651FBD856D7}" destId="{C237B4C9-13C4-490F-96F6-008A79F75079}" srcOrd="0" destOrd="0" presId="urn:microsoft.com/office/officeart/2005/8/layout/hierarchy2"/>
    <dgm:cxn modelId="{CE6E21C9-DC23-4791-B55F-347977243CE5}" type="presOf" srcId="{12D09CE2-5EEA-4B50-86D6-DF5FDC2B0C4E}" destId="{B9EF5AF5-725A-4B98-B614-FD6A7A46373D}" srcOrd="0" destOrd="0" presId="urn:microsoft.com/office/officeart/2005/8/layout/hierarchy2"/>
    <dgm:cxn modelId="{30A6F6D3-9D36-43C2-9B65-715749A93383}" srcId="{22EA52BA-5A5F-4054-82F1-AA1614B2B648}" destId="{909BBFAE-6541-4E12-834C-62E0DF0ECD5E}" srcOrd="0" destOrd="0" parTransId="{12D09CE2-5EEA-4B50-86D6-DF5FDC2B0C4E}" sibTransId="{35FE97F9-7F2D-4E19-B574-844B9B2769FA}"/>
    <dgm:cxn modelId="{F0CF3DE2-B6E9-4F70-B7D1-2C8A2B64754A}" type="presOf" srcId="{9C3CCF1D-ED59-41CF-8A58-841E079D5DAA}" destId="{A578328A-D1E5-42FB-89DC-C8EB9932CEB8}" srcOrd="1" destOrd="0" presId="urn:microsoft.com/office/officeart/2005/8/layout/hierarchy2"/>
    <dgm:cxn modelId="{6C622CE4-A3CE-4B7F-9928-C7948BC46B8E}" srcId="{25981439-5AA2-4311-9A10-5B10F151CFE9}" destId="{22EA52BA-5A5F-4054-82F1-AA1614B2B648}" srcOrd="0" destOrd="0" parTransId="{FFF83A35-8C22-4099-B490-FB6E2A852023}" sibTransId="{5B556201-BB70-4802-AD8E-258014EC59F5}"/>
    <dgm:cxn modelId="{F790A4EC-A74C-470F-8AF1-A79517F72A8B}" type="presOf" srcId="{2A6CCA55-0CC9-49C2-84C8-C2F1AE92CE16}" destId="{365C88EE-FA7E-4278-A787-02B60951AEC2}" srcOrd="0" destOrd="0" presId="urn:microsoft.com/office/officeart/2005/8/layout/hierarchy2"/>
    <dgm:cxn modelId="{382462F7-76BA-4F4E-AC78-97D239CAE9F8}" type="presOf" srcId="{0AE45668-3B46-4645-8252-BD8FF1532B4F}" destId="{CA5E9B65-FA39-4E05-BD08-77DDBA77076B}" srcOrd="0" destOrd="0" presId="urn:microsoft.com/office/officeart/2005/8/layout/hierarchy2"/>
    <dgm:cxn modelId="{D7F518F9-C3F3-43E0-A3E6-E0C7C327DFCF}" type="presOf" srcId="{3FE3AD78-6935-4C97-BE87-3574678502FD}" destId="{FDCAE384-AD2B-4778-87B7-DA64F4EFF43C}" srcOrd="0" destOrd="0" presId="urn:microsoft.com/office/officeart/2005/8/layout/hierarchy2"/>
    <dgm:cxn modelId="{DD3E08FA-A504-4062-A08A-B8DAAAD89DD6}" type="presOf" srcId="{3FE3AD78-6935-4C97-BE87-3574678502FD}" destId="{1A32BBD5-AD16-4E79-9AF7-D554A08DF1B3}" srcOrd="1" destOrd="0" presId="urn:microsoft.com/office/officeart/2005/8/layout/hierarchy2"/>
    <dgm:cxn modelId="{847524FC-0C5D-424F-AA16-2E318D0CEDF5}" type="presOf" srcId="{8B24737F-0371-4F63-99D1-A06D50E342FD}" destId="{328831AC-87B5-4DF1-AFF9-3FE94D585879}" srcOrd="0" destOrd="0" presId="urn:microsoft.com/office/officeart/2005/8/layout/hierarchy2"/>
    <dgm:cxn modelId="{A712D1F7-744D-4562-B1BB-C5B37B7CB1AC}" type="presParOf" srcId="{FDB125CC-AAFC-4252-8D6F-00C40A64ABC1}" destId="{F02B816C-1A40-4A5E-9C5C-917F537AD1C5}" srcOrd="0" destOrd="0" presId="urn:microsoft.com/office/officeart/2005/8/layout/hierarchy2"/>
    <dgm:cxn modelId="{EFFC2BFB-0441-46EB-AC5B-5C22F4FFCC6B}" type="presParOf" srcId="{F02B816C-1A40-4A5E-9C5C-917F537AD1C5}" destId="{A39958C0-5480-4BC1-B0E1-4C915F7A281B}" srcOrd="0" destOrd="0" presId="urn:microsoft.com/office/officeart/2005/8/layout/hierarchy2"/>
    <dgm:cxn modelId="{5B178986-D8FA-4346-AA9C-CE05C9EC7C49}" type="presParOf" srcId="{F02B816C-1A40-4A5E-9C5C-917F537AD1C5}" destId="{829438F4-99E5-4DBC-A3F4-CF6EE1AAD6EE}" srcOrd="1" destOrd="0" presId="urn:microsoft.com/office/officeart/2005/8/layout/hierarchy2"/>
    <dgm:cxn modelId="{A57F7FCA-F052-4B19-9F8B-0B34583C3BBA}" type="presParOf" srcId="{829438F4-99E5-4DBC-A3F4-CF6EE1AAD6EE}" destId="{B9EF5AF5-725A-4B98-B614-FD6A7A46373D}" srcOrd="0" destOrd="0" presId="urn:microsoft.com/office/officeart/2005/8/layout/hierarchy2"/>
    <dgm:cxn modelId="{18A0FB29-D02C-4AD2-933B-B89303942A4F}" type="presParOf" srcId="{B9EF5AF5-725A-4B98-B614-FD6A7A46373D}" destId="{FE977285-AB81-43C1-AB98-7917D9ABB4C5}" srcOrd="0" destOrd="0" presId="urn:microsoft.com/office/officeart/2005/8/layout/hierarchy2"/>
    <dgm:cxn modelId="{C495CA99-7D97-47F9-AB72-658A1F613193}" type="presParOf" srcId="{829438F4-99E5-4DBC-A3F4-CF6EE1AAD6EE}" destId="{5ABC6555-3F22-4126-B7D3-744447ADB668}" srcOrd="1" destOrd="0" presId="urn:microsoft.com/office/officeart/2005/8/layout/hierarchy2"/>
    <dgm:cxn modelId="{1B245E3E-87A0-4266-A17C-277BFB76DD94}" type="presParOf" srcId="{5ABC6555-3F22-4126-B7D3-744447ADB668}" destId="{49134DDD-7FA7-4F5E-85EC-A6DEBEBA6025}" srcOrd="0" destOrd="0" presId="urn:microsoft.com/office/officeart/2005/8/layout/hierarchy2"/>
    <dgm:cxn modelId="{C4D9D473-AF44-41F0-B4BF-68EF05593B91}" type="presParOf" srcId="{5ABC6555-3F22-4126-B7D3-744447ADB668}" destId="{0F97DBDB-DE1E-4550-94B8-2F1E37D14915}" srcOrd="1" destOrd="0" presId="urn:microsoft.com/office/officeart/2005/8/layout/hierarchy2"/>
    <dgm:cxn modelId="{19C2C11A-FBFA-4CBA-B7A4-1ABA45594ECF}" type="presParOf" srcId="{0F97DBDB-DE1E-4550-94B8-2F1E37D14915}" destId="{19DB4EAA-E546-48DF-8871-6EBE0C77D96F}" srcOrd="0" destOrd="0" presId="urn:microsoft.com/office/officeart/2005/8/layout/hierarchy2"/>
    <dgm:cxn modelId="{D0E53B07-5846-4ECD-86CA-D526FE162451}" type="presParOf" srcId="{19DB4EAA-E546-48DF-8871-6EBE0C77D96F}" destId="{3FD9C6F4-E618-4364-A3CA-F8449764BAE3}" srcOrd="0" destOrd="0" presId="urn:microsoft.com/office/officeart/2005/8/layout/hierarchy2"/>
    <dgm:cxn modelId="{A23BA33D-A0F1-4FEC-8203-3E799AB6C342}" type="presParOf" srcId="{0F97DBDB-DE1E-4550-94B8-2F1E37D14915}" destId="{6E55CABE-811B-4573-85A0-4CAB75749E4F}" srcOrd="1" destOrd="0" presId="urn:microsoft.com/office/officeart/2005/8/layout/hierarchy2"/>
    <dgm:cxn modelId="{C56AC4D0-9D10-4574-9B54-9049451CAB7D}" type="presParOf" srcId="{6E55CABE-811B-4573-85A0-4CAB75749E4F}" destId="{CA5E9B65-FA39-4E05-BD08-77DDBA77076B}" srcOrd="0" destOrd="0" presId="urn:microsoft.com/office/officeart/2005/8/layout/hierarchy2"/>
    <dgm:cxn modelId="{83E58770-168C-4939-8177-EA8EEA978E92}" type="presParOf" srcId="{6E55CABE-811B-4573-85A0-4CAB75749E4F}" destId="{78764B62-05ED-4EBD-B839-18709223F533}" srcOrd="1" destOrd="0" presId="urn:microsoft.com/office/officeart/2005/8/layout/hierarchy2"/>
    <dgm:cxn modelId="{D8A6FE8D-7269-4829-920B-F82E7AB185F5}" type="presParOf" srcId="{0F97DBDB-DE1E-4550-94B8-2F1E37D14915}" destId="{328831AC-87B5-4DF1-AFF9-3FE94D585879}" srcOrd="2" destOrd="0" presId="urn:microsoft.com/office/officeart/2005/8/layout/hierarchy2"/>
    <dgm:cxn modelId="{A4089860-6E79-4A44-9815-333A7A8876D5}" type="presParOf" srcId="{328831AC-87B5-4DF1-AFF9-3FE94D585879}" destId="{ABB65EAB-F33A-46EF-BB2F-86A002E19A1A}" srcOrd="0" destOrd="0" presId="urn:microsoft.com/office/officeart/2005/8/layout/hierarchy2"/>
    <dgm:cxn modelId="{EA33BED8-F2E7-4BEE-97E9-E1C00FF23B85}" type="presParOf" srcId="{0F97DBDB-DE1E-4550-94B8-2F1E37D14915}" destId="{C6E0397C-ACA8-48EC-AC81-FBC5166C72F9}" srcOrd="3" destOrd="0" presId="urn:microsoft.com/office/officeart/2005/8/layout/hierarchy2"/>
    <dgm:cxn modelId="{6A0A91AA-AC52-4AA0-9874-A6344C402D0C}" type="presParOf" srcId="{C6E0397C-ACA8-48EC-AC81-FBC5166C72F9}" destId="{C237B4C9-13C4-490F-96F6-008A79F75079}" srcOrd="0" destOrd="0" presId="urn:microsoft.com/office/officeart/2005/8/layout/hierarchy2"/>
    <dgm:cxn modelId="{A4E1DB93-7844-4C21-AD2F-2DADA969474C}" type="presParOf" srcId="{C6E0397C-ACA8-48EC-AC81-FBC5166C72F9}" destId="{052FAB4B-A899-4A35-85D4-5E1E8DA03E34}" srcOrd="1" destOrd="0" presId="urn:microsoft.com/office/officeart/2005/8/layout/hierarchy2"/>
    <dgm:cxn modelId="{113DB22F-A782-43DB-AB55-37A5F58E2DB6}" type="presParOf" srcId="{0F97DBDB-DE1E-4550-94B8-2F1E37D14915}" destId="{51DB05FB-A434-4F0A-B888-BF3FD73C7C60}" srcOrd="4" destOrd="0" presId="urn:microsoft.com/office/officeart/2005/8/layout/hierarchy2"/>
    <dgm:cxn modelId="{1E3B3CA7-65A1-4812-AAAE-65EA6828AEDB}" type="presParOf" srcId="{51DB05FB-A434-4F0A-B888-BF3FD73C7C60}" destId="{A578328A-D1E5-42FB-89DC-C8EB9932CEB8}" srcOrd="0" destOrd="0" presId="urn:microsoft.com/office/officeart/2005/8/layout/hierarchy2"/>
    <dgm:cxn modelId="{B9B33B4A-AF34-489E-B63F-021C951E6A8A}" type="presParOf" srcId="{0F97DBDB-DE1E-4550-94B8-2F1E37D14915}" destId="{9024295B-57DF-4030-A040-D740DD1E30EA}" srcOrd="5" destOrd="0" presId="urn:microsoft.com/office/officeart/2005/8/layout/hierarchy2"/>
    <dgm:cxn modelId="{0B2F8B1F-5F43-4B20-A8F4-10226C3D6866}" type="presParOf" srcId="{9024295B-57DF-4030-A040-D740DD1E30EA}" destId="{365C88EE-FA7E-4278-A787-02B60951AEC2}" srcOrd="0" destOrd="0" presId="urn:microsoft.com/office/officeart/2005/8/layout/hierarchy2"/>
    <dgm:cxn modelId="{781B3F9F-689A-421F-88D9-962C132D4CF8}" type="presParOf" srcId="{9024295B-57DF-4030-A040-D740DD1E30EA}" destId="{53234B7D-D0BB-4E8D-A764-9C710C69CF18}" srcOrd="1" destOrd="0" presId="urn:microsoft.com/office/officeart/2005/8/layout/hierarchy2"/>
    <dgm:cxn modelId="{621637FA-76D3-4E7F-8A58-5FCE30C20388}" type="presParOf" srcId="{829438F4-99E5-4DBC-A3F4-CF6EE1AAD6EE}" destId="{3134A97B-52D7-481B-86FD-7C1EC3E15ED2}" srcOrd="2" destOrd="0" presId="urn:microsoft.com/office/officeart/2005/8/layout/hierarchy2"/>
    <dgm:cxn modelId="{E08882F3-092B-432F-BBCB-19F40C2371FC}" type="presParOf" srcId="{3134A97B-52D7-481B-86FD-7C1EC3E15ED2}" destId="{6DF85705-3E3D-46CD-BFD8-2D568739B3BF}" srcOrd="0" destOrd="0" presId="urn:microsoft.com/office/officeart/2005/8/layout/hierarchy2"/>
    <dgm:cxn modelId="{E689F549-D1B7-424F-A094-51887AC0B8F8}" type="presParOf" srcId="{829438F4-99E5-4DBC-A3F4-CF6EE1AAD6EE}" destId="{62FF3463-CF20-409E-A457-41AA77FB12ED}" srcOrd="3" destOrd="0" presId="urn:microsoft.com/office/officeart/2005/8/layout/hierarchy2"/>
    <dgm:cxn modelId="{E604DB73-A129-4333-9027-BA3D2E2768DE}" type="presParOf" srcId="{62FF3463-CF20-409E-A457-41AA77FB12ED}" destId="{10114813-3FE3-4AD5-B4D6-81671FEE4E40}" srcOrd="0" destOrd="0" presId="urn:microsoft.com/office/officeart/2005/8/layout/hierarchy2"/>
    <dgm:cxn modelId="{34E8F8E6-08C5-4376-B1E5-232385504F25}" type="presParOf" srcId="{62FF3463-CF20-409E-A457-41AA77FB12ED}" destId="{5D5B2632-912F-4F6F-BE5E-91EB5DC296DC}" srcOrd="1" destOrd="0" presId="urn:microsoft.com/office/officeart/2005/8/layout/hierarchy2"/>
    <dgm:cxn modelId="{320F5CFE-2727-4896-A9EE-75572FAA2F2B}" type="presParOf" srcId="{5D5B2632-912F-4F6F-BE5E-91EB5DC296DC}" destId="{FDCAE384-AD2B-4778-87B7-DA64F4EFF43C}" srcOrd="0" destOrd="0" presId="urn:microsoft.com/office/officeart/2005/8/layout/hierarchy2"/>
    <dgm:cxn modelId="{D9D2835D-5788-4BC5-BABF-20B868522C6F}" type="presParOf" srcId="{FDCAE384-AD2B-4778-87B7-DA64F4EFF43C}" destId="{1A32BBD5-AD16-4E79-9AF7-D554A08DF1B3}" srcOrd="0" destOrd="0" presId="urn:microsoft.com/office/officeart/2005/8/layout/hierarchy2"/>
    <dgm:cxn modelId="{97BFB401-5ABF-46A3-976E-A58CDAE194F8}" type="presParOf" srcId="{5D5B2632-912F-4F6F-BE5E-91EB5DC296DC}" destId="{D4E958A9-9412-4327-B0C0-D830EAA5A57A}" srcOrd="1" destOrd="0" presId="urn:microsoft.com/office/officeart/2005/8/layout/hierarchy2"/>
    <dgm:cxn modelId="{125A2AAB-26BD-4EBA-A9AF-C21BE789F2BE}" type="presParOf" srcId="{D4E958A9-9412-4327-B0C0-D830EAA5A57A}" destId="{C40F5B9C-E61F-422A-B4CD-B7A71619AEF7}" srcOrd="0" destOrd="0" presId="urn:microsoft.com/office/officeart/2005/8/layout/hierarchy2"/>
    <dgm:cxn modelId="{3EFEAF94-DC1B-4C42-81FE-CCA4CAFA53AF}" type="presParOf" srcId="{D4E958A9-9412-4327-B0C0-D830EAA5A57A}" destId="{61EC74CF-39C2-44FB-9E53-A82885C868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CDE12-E9B7-40D8-82BE-52A9C90684E2}">
      <dsp:nvSpPr>
        <dsp:cNvPr id="0" name=""/>
        <dsp:cNvSpPr/>
      </dsp:nvSpPr>
      <dsp:spPr>
        <a:xfrm>
          <a:off x="3777083" y="2262981"/>
          <a:ext cx="446833" cy="192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16" y="0"/>
              </a:lnTo>
              <a:lnTo>
                <a:pt x="223416" y="1921382"/>
              </a:lnTo>
              <a:lnTo>
                <a:pt x="446833" y="19213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20284-9BC0-4E5B-94EC-72F0112F9A49}">
      <dsp:nvSpPr>
        <dsp:cNvPr id="0" name=""/>
        <dsp:cNvSpPr/>
      </dsp:nvSpPr>
      <dsp:spPr>
        <a:xfrm>
          <a:off x="3777083" y="2262981"/>
          <a:ext cx="446833" cy="960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16" y="0"/>
              </a:lnTo>
              <a:lnTo>
                <a:pt x="223416" y="960691"/>
              </a:lnTo>
              <a:lnTo>
                <a:pt x="446833" y="9606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BDF06-D11B-4530-A6A5-A58764D1E658}">
      <dsp:nvSpPr>
        <dsp:cNvPr id="0" name=""/>
        <dsp:cNvSpPr/>
      </dsp:nvSpPr>
      <dsp:spPr>
        <a:xfrm>
          <a:off x="3777083" y="2217261"/>
          <a:ext cx="446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833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60139-392F-4FE1-B6C4-463987C22398}">
      <dsp:nvSpPr>
        <dsp:cNvPr id="0" name=""/>
        <dsp:cNvSpPr/>
      </dsp:nvSpPr>
      <dsp:spPr>
        <a:xfrm>
          <a:off x="3777083" y="1302290"/>
          <a:ext cx="446833" cy="960691"/>
        </a:xfrm>
        <a:custGeom>
          <a:avLst/>
          <a:gdLst/>
          <a:ahLst/>
          <a:cxnLst/>
          <a:rect l="0" t="0" r="0" b="0"/>
          <a:pathLst>
            <a:path>
              <a:moveTo>
                <a:pt x="0" y="960691"/>
              </a:moveTo>
              <a:lnTo>
                <a:pt x="223416" y="960691"/>
              </a:lnTo>
              <a:lnTo>
                <a:pt x="223416" y="0"/>
              </a:lnTo>
              <a:lnTo>
                <a:pt x="44683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32BF2-F068-4AED-9277-6B60D8673C2E}">
      <dsp:nvSpPr>
        <dsp:cNvPr id="0" name=""/>
        <dsp:cNvSpPr/>
      </dsp:nvSpPr>
      <dsp:spPr>
        <a:xfrm>
          <a:off x="3777083" y="341598"/>
          <a:ext cx="446833" cy="1921382"/>
        </a:xfrm>
        <a:custGeom>
          <a:avLst/>
          <a:gdLst/>
          <a:ahLst/>
          <a:cxnLst/>
          <a:rect l="0" t="0" r="0" b="0"/>
          <a:pathLst>
            <a:path>
              <a:moveTo>
                <a:pt x="0" y="1921382"/>
              </a:moveTo>
              <a:lnTo>
                <a:pt x="223416" y="1921382"/>
              </a:lnTo>
              <a:lnTo>
                <a:pt x="223416" y="0"/>
              </a:lnTo>
              <a:lnTo>
                <a:pt x="44683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90D59-647E-4F58-A384-FD8AA79BE897}">
      <dsp:nvSpPr>
        <dsp:cNvPr id="0" name=""/>
        <dsp:cNvSpPr/>
      </dsp:nvSpPr>
      <dsp:spPr>
        <a:xfrm>
          <a:off x="1542917" y="1922271"/>
          <a:ext cx="2234165" cy="681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Image File Formats</a:t>
          </a:r>
        </a:p>
      </dsp:txBody>
      <dsp:txXfrm>
        <a:off x="1542917" y="1922271"/>
        <a:ext cx="2234165" cy="681420"/>
      </dsp:txXfrm>
    </dsp:sp>
    <dsp:sp modelId="{8CFAE5BB-004C-4FCF-987F-29DD83711CE3}">
      <dsp:nvSpPr>
        <dsp:cNvPr id="0" name=""/>
        <dsp:cNvSpPr/>
      </dsp:nvSpPr>
      <dsp:spPr>
        <a:xfrm>
          <a:off x="4223916" y="888"/>
          <a:ext cx="2234165" cy="681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JPG</a:t>
          </a:r>
        </a:p>
      </dsp:txBody>
      <dsp:txXfrm>
        <a:off x="4223916" y="888"/>
        <a:ext cx="2234165" cy="681420"/>
      </dsp:txXfrm>
    </dsp:sp>
    <dsp:sp modelId="{93BB9BB0-18D4-45CD-8842-B3B262110EB8}">
      <dsp:nvSpPr>
        <dsp:cNvPr id="0" name=""/>
        <dsp:cNvSpPr/>
      </dsp:nvSpPr>
      <dsp:spPr>
        <a:xfrm>
          <a:off x="4223916" y="961579"/>
          <a:ext cx="2234165" cy="681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GIF</a:t>
          </a:r>
        </a:p>
      </dsp:txBody>
      <dsp:txXfrm>
        <a:off x="4223916" y="961579"/>
        <a:ext cx="2234165" cy="681420"/>
      </dsp:txXfrm>
    </dsp:sp>
    <dsp:sp modelId="{6D583DAF-B96D-451E-B3FA-D6297D6CCEA7}">
      <dsp:nvSpPr>
        <dsp:cNvPr id="0" name=""/>
        <dsp:cNvSpPr/>
      </dsp:nvSpPr>
      <dsp:spPr>
        <a:xfrm>
          <a:off x="4223916" y="1922271"/>
          <a:ext cx="2234165" cy="681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PNG</a:t>
          </a:r>
        </a:p>
      </dsp:txBody>
      <dsp:txXfrm>
        <a:off x="4223916" y="1922271"/>
        <a:ext cx="2234165" cy="681420"/>
      </dsp:txXfrm>
    </dsp:sp>
    <dsp:sp modelId="{9E7CF57B-062E-4F6A-920B-BD57DB3F17C0}">
      <dsp:nvSpPr>
        <dsp:cNvPr id="0" name=""/>
        <dsp:cNvSpPr/>
      </dsp:nvSpPr>
      <dsp:spPr>
        <a:xfrm>
          <a:off x="4223916" y="2882962"/>
          <a:ext cx="2234165" cy="681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TIFF</a:t>
          </a:r>
        </a:p>
      </dsp:txBody>
      <dsp:txXfrm>
        <a:off x="4223916" y="2882962"/>
        <a:ext cx="2234165" cy="681420"/>
      </dsp:txXfrm>
    </dsp:sp>
    <dsp:sp modelId="{C829536C-AD41-4CD0-A00D-B3A5DD0EDF48}">
      <dsp:nvSpPr>
        <dsp:cNvPr id="0" name=""/>
        <dsp:cNvSpPr/>
      </dsp:nvSpPr>
      <dsp:spPr>
        <a:xfrm>
          <a:off x="4223916" y="3843653"/>
          <a:ext cx="2234165" cy="681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EPS</a:t>
          </a:r>
        </a:p>
      </dsp:txBody>
      <dsp:txXfrm>
        <a:off x="4223916" y="3843653"/>
        <a:ext cx="2234165" cy="681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958C0-5480-4BC1-B0E1-4C915F7A281B}">
      <dsp:nvSpPr>
        <dsp:cNvPr id="0" name=""/>
        <dsp:cNvSpPr/>
      </dsp:nvSpPr>
      <dsp:spPr>
        <a:xfrm>
          <a:off x="251819" y="2339224"/>
          <a:ext cx="2033147" cy="10165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Compression</a:t>
          </a:r>
        </a:p>
      </dsp:txBody>
      <dsp:txXfrm>
        <a:off x="281593" y="2368998"/>
        <a:ext cx="1973599" cy="957025"/>
      </dsp:txXfrm>
    </dsp:sp>
    <dsp:sp modelId="{B9EF5AF5-725A-4B98-B614-FD6A7A46373D}">
      <dsp:nvSpPr>
        <dsp:cNvPr id="0" name=""/>
        <dsp:cNvSpPr/>
      </dsp:nvSpPr>
      <dsp:spPr>
        <a:xfrm rot="18289469">
          <a:off x="1979541" y="224276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5994" y="2227378"/>
        <a:ext cx="71205" cy="71205"/>
      </dsp:txXfrm>
    </dsp:sp>
    <dsp:sp modelId="{49134DDD-7FA7-4F5E-85EC-A6DEBEBA6025}">
      <dsp:nvSpPr>
        <dsp:cNvPr id="0" name=""/>
        <dsp:cNvSpPr/>
      </dsp:nvSpPr>
      <dsp:spPr>
        <a:xfrm>
          <a:off x="3098226" y="1170164"/>
          <a:ext cx="2033147" cy="1016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Lossless</a:t>
          </a:r>
        </a:p>
      </dsp:txBody>
      <dsp:txXfrm>
        <a:off x="3128000" y="1199938"/>
        <a:ext cx="1973599" cy="957025"/>
      </dsp:txXfrm>
    </dsp:sp>
    <dsp:sp modelId="{19DB4EAA-E546-48DF-8871-6EBE0C77D96F}">
      <dsp:nvSpPr>
        <dsp:cNvPr id="0" name=""/>
        <dsp:cNvSpPr/>
      </dsp:nvSpPr>
      <dsp:spPr>
        <a:xfrm rot="18289469">
          <a:off x="4825947" y="107370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2400" y="1058318"/>
        <a:ext cx="71205" cy="71205"/>
      </dsp:txXfrm>
    </dsp:sp>
    <dsp:sp modelId="{CA5E9B65-FA39-4E05-BD08-77DDBA77076B}">
      <dsp:nvSpPr>
        <dsp:cNvPr id="0" name=""/>
        <dsp:cNvSpPr/>
      </dsp:nvSpPr>
      <dsp:spPr>
        <a:xfrm>
          <a:off x="5944632" y="1104"/>
          <a:ext cx="2033147" cy="1016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GIF</a:t>
          </a:r>
        </a:p>
      </dsp:txBody>
      <dsp:txXfrm>
        <a:off x="5974406" y="30878"/>
        <a:ext cx="1973599" cy="957025"/>
      </dsp:txXfrm>
    </dsp:sp>
    <dsp:sp modelId="{328831AC-87B5-4DF1-AFF9-3FE94D585879}">
      <dsp:nvSpPr>
        <dsp:cNvPr id="0" name=""/>
        <dsp:cNvSpPr/>
      </dsp:nvSpPr>
      <dsp:spPr>
        <a:xfrm>
          <a:off x="5131373" y="165823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7671" y="1658120"/>
        <a:ext cx="40662" cy="40662"/>
      </dsp:txXfrm>
    </dsp:sp>
    <dsp:sp modelId="{C237B4C9-13C4-490F-96F6-008A79F75079}">
      <dsp:nvSpPr>
        <dsp:cNvPr id="0" name=""/>
        <dsp:cNvSpPr/>
      </dsp:nvSpPr>
      <dsp:spPr>
        <a:xfrm>
          <a:off x="5944632" y="1170164"/>
          <a:ext cx="2033147" cy="1016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PNG</a:t>
          </a:r>
        </a:p>
      </dsp:txBody>
      <dsp:txXfrm>
        <a:off x="5974406" y="1199938"/>
        <a:ext cx="1973599" cy="957025"/>
      </dsp:txXfrm>
    </dsp:sp>
    <dsp:sp modelId="{51DB05FB-A434-4F0A-B888-BF3FD73C7C60}">
      <dsp:nvSpPr>
        <dsp:cNvPr id="0" name=""/>
        <dsp:cNvSpPr/>
      </dsp:nvSpPr>
      <dsp:spPr>
        <a:xfrm rot="3310531">
          <a:off x="4825947" y="224276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2400" y="2227378"/>
        <a:ext cx="71205" cy="71205"/>
      </dsp:txXfrm>
    </dsp:sp>
    <dsp:sp modelId="{365C88EE-FA7E-4278-A787-02B60951AEC2}">
      <dsp:nvSpPr>
        <dsp:cNvPr id="0" name=""/>
        <dsp:cNvSpPr/>
      </dsp:nvSpPr>
      <dsp:spPr>
        <a:xfrm>
          <a:off x="5944632" y="2339224"/>
          <a:ext cx="2033147" cy="1016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TIFF</a:t>
          </a:r>
        </a:p>
      </dsp:txBody>
      <dsp:txXfrm>
        <a:off x="5974406" y="2368998"/>
        <a:ext cx="1973599" cy="957025"/>
      </dsp:txXfrm>
    </dsp:sp>
    <dsp:sp modelId="{3134A97B-52D7-481B-86FD-7C1EC3E15ED2}">
      <dsp:nvSpPr>
        <dsp:cNvPr id="0" name=""/>
        <dsp:cNvSpPr/>
      </dsp:nvSpPr>
      <dsp:spPr>
        <a:xfrm rot="3310531">
          <a:off x="1979541" y="341182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5994" y="3396438"/>
        <a:ext cx="71205" cy="71205"/>
      </dsp:txXfrm>
    </dsp:sp>
    <dsp:sp modelId="{10114813-3FE3-4AD5-B4D6-81671FEE4E40}">
      <dsp:nvSpPr>
        <dsp:cNvPr id="0" name=""/>
        <dsp:cNvSpPr/>
      </dsp:nvSpPr>
      <dsp:spPr>
        <a:xfrm>
          <a:off x="3098226" y="3508284"/>
          <a:ext cx="2033147" cy="1016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Lossy</a:t>
          </a:r>
          <a:endParaRPr lang="en-US" sz="2800" kern="1200" dirty="0"/>
        </a:p>
      </dsp:txBody>
      <dsp:txXfrm>
        <a:off x="3128000" y="3538058"/>
        <a:ext cx="1973599" cy="957025"/>
      </dsp:txXfrm>
    </dsp:sp>
    <dsp:sp modelId="{FDCAE384-AD2B-4778-87B7-DA64F4EFF43C}">
      <dsp:nvSpPr>
        <dsp:cNvPr id="0" name=""/>
        <dsp:cNvSpPr/>
      </dsp:nvSpPr>
      <dsp:spPr>
        <a:xfrm>
          <a:off x="5131373" y="399635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7671" y="3996239"/>
        <a:ext cx="40662" cy="40662"/>
      </dsp:txXfrm>
    </dsp:sp>
    <dsp:sp modelId="{C40F5B9C-E61F-422A-B4CD-B7A71619AEF7}">
      <dsp:nvSpPr>
        <dsp:cNvPr id="0" name=""/>
        <dsp:cNvSpPr/>
      </dsp:nvSpPr>
      <dsp:spPr>
        <a:xfrm>
          <a:off x="5944632" y="3508284"/>
          <a:ext cx="2033147" cy="1016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JPG</a:t>
          </a:r>
        </a:p>
      </dsp:txBody>
      <dsp:txXfrm>
        <a:off x="5974406" y="3538058"/>
        <a:ext cx="1973599" cy="95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IS2000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D8D5-6385-4550-B26D-67CCCCBF7C1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IS4300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U CCIS 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720" y="6607957"/>
            <a:ext cx="1524000" cy="209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even_segment_display-animated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ublic_copyright_licen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3820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IS1500: Introduction to Web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153400" cy="2514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Integrating Multimedia Content</a:t>
            </a:r>
          </a:p>
          <a:p>
            <a:pPr algn="l"/>
            <a:endParaRPr lang="en-US" dirty="0"/>
          </a:p>
          <a:p>
            <a:pPr algn="l"/>
            <a:endParaRPr lang="en-US" sz="18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Martin Schedlbauer, Ph.D.</a:t>
            </a: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m.schedlbauer@neu.edu</a:t>
            </a:r>
          </a:p>
        </p:txBody>
      </p:sp>
      <p:pic>
        <p:nvPicPr>
          <p:cNvPr id="4" name="Picture 3" descr="NEU CCIS 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270" y="762000"/>
            <a:ext cx="6701051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flatbed, </a:t>
            </a:r>
            <a:r>
              <a:rPr lang="en-US" dirty="0" err="1"/>
              <a:t>sheetfed</a:t>
            </a:r>
            <a:r>
              <a:rPr lang="en-US" dirty="0"/>
              <a:t>, or drum scanner:</a:t>
            </a:r>
          </a:p>
          <a:p>
            <a:pPr lvl="1"/>
            <a:r>
              <a:rPr lang="en-US" dirty="0"/>
              <a:t>Scan images at 72dpi (dots per inch)</a:t>
            </a:r>
          </a:p>
          <a:p>
            <a:pPr lvl="1"/>
            <a:r>
              <a:rPr lang="en-US" dirty="0"/>
              <a:t>Use higher resolution if images will be manipulated or printed, e.g., 150dpi</a:t>
            </a:r>
          </a:p>
          <a:p>
            <a:pPr lvl="1"/>
            <a:r>
              <a:rPr lang="en-US" dirty="0"/>
              <a:t>Scan illustrations at 256 colors; more colors increases the file size but not the look</a:t>
            </a:r>
          </a:p>
          <a:p>
            <a:pPr lvl="1"/>
            <a:r>
              <a:rPr lang="en-US" dirty="0"/>
              <a:t>Save images in </a:t>
            </a:r>
            <a:r>
              <a:rPr lang="en-US" i="1" dirty="0"/>
              <a:t>TIFF</a:t>
            </a:r>
            <a:r>
              <a:rPr lang="en-US" dirty="0"/>
              <a:t> to retain all colors and quality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7080" y="2362200"/>
            <a:ext cx="4876800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53842" y="59552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3630" y="3777734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10" name="Left Brace 9"/>
          <p:cNvSpPr/>
          <p:nvPr/>
        </p:nvSpPr>
        <p:spPr>
          <a:xfrm flipH="1">
            <a:off x="7506280" y="2362200"/>
            <a:ext cx="381000" cy="32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 flipH="1">
            <a:off x="4724980" y="3390900"/>
            <a:ext cx="381000" cy="487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84620" y="2373709"/>
            <a:ext cx="91281" cy="9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5743" y="2373709"/>
            <a:ext cx="91281" cy="9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7024" y="2373709"/>
            <a:ext cx="91281" cy="9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28268" y="2355850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scanline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 flipV="1">
            <a:off x="2174040" y="2408238"/>
            <a:ext cx="296690" cy="13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0800" y="1656834"/>
            <a:ext cx="62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</a:t>
            </a: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2732664" y="2026166"/>
            <a:ext cx="168638" cy="33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0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Pixels and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Pixels are individual dots on the screen and in an image.</a:t>
            </a:r>
          </a:p>
          <a:p>
            <a:r>
              <a:rPr lang="en-US" dirty="0"/>
              <a:t>Each pixel is a number that represents the color of the “dot”.</a:t>
            </a:r>
          </a:p>
          <a:p>
            <a:r>
              <a:rPr lang="en-US" dirty="0"/>
              <a:t>Colors are Red, Green, and Blue triples consisting of a certain number of bits:</a:t>
            </a:r>
          </a:p>
          <a:p>
            <a:pPr lvl="1"/>
            <a:r>
              <a:rPr lang="en-US" dirty="0"/>
              <a:t>8 bits per color = 2</a:t>
            </a:r>
            <a:r>
              <a:rPr lang="en-US" baseline="30000" dirty="0"/>
              <a:t>24</a:t>
            </a:r>
            <a:r>
              <a:rPr lang="en-US" dirty="0"/>
              <a:t> = 16.7 million different colors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 of images to the right size is done by the browser.</a:t>
            </a:r>
          </a:p>
          <a:p>
            <a:r>
              <a:rPr lang="en-US" dirty="0"/>
              <a:t>Images that are larger take time to download but do not lead to higher display quality</a:t>
            </a:r>
          </a:p>
          <a:p>
            <a:r>
              <a:rPr lang="en-US" dirty="0"/>
              <a:t>Watch the different resolutions of screens on which page will be viewed (e.g., Retina display)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File Formats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Integrating Multimedia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3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File Formats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24933"/>
              </p:ext>
            </p:extLst>
          </p:nvPr>
        </p:nvGraphicFramePr>
        <p:xfrm>
          <a:off x="457200" y="1600200"/>
          <a:ext cx="8001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are often compressed to save storage space and reduce network download time (important for metered networks).</a:t>
            </a:r>
          </a:p>
          <a:p>
            <a:r>
              <a:rPr lang="en-US" dirty="0"/>
              <a:t>Compression can be “</a:t>
            </a:r>
            <a:r>
              <a:rPr lang="en-US" i="1" dirty="0"/>
              <a:t>lossless</a:t>
            </a:r>
            <a:r>
              <a:rPr lang="en-US" dirty="0"/>
              <a:t>” or “</a:t>
            </a:r>
            <a:r>
              <a:rPr lang="en-US" i="1" dirty="0" err="1"/>
              <a:t>lossy</a:t>
            </a:r>
            <a:r>
              <a:rPr lang="en-US" dirty="0"/>
              <a:t>”:</a:t>
            </a:r>
          </a:p>
          <a:p>
            <a:pPr lvl="1"/>
            <a:r>
              <a:rPr lang="en-US" b="1" dirty="0"/>
              <a:t>“Lossless”</a:t>
            </a:r>
            <a:r>
              <a:rPr lang="en-US" dirty="0"/>
              <a:t>: the original image pixels are retained</a:t>
            </a:r>
          </a:p>
          <a:p>
            <a:pPr lvl="1"/>
            <a:r>
              <a:rPr lang="en-US" b="1" dirty="0"/>
              <a:t>“</a:t>
            </a:r>
            <a:r>
              <a:rPr lang="en-US" b="1" dirty="0" err="1"/>
              <a:t>Lossy</a:t>
            </a:r>
            <a:r>
              <a:rPr lang="en-US" b="1" dirty="0"/>
              <a:t>”</a:t>
            </a:r>
            <a:r>
              <a:rPr lang="en-US" dirty="0"/>
              <a:t>: pixels that won’t affect image quality very much are removed resulting in better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Formats and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096919"/>
              </p:ext>
            </p:extLst>
          </p:nvPr>
        </p:nvGraphicFramePr>
        <p:xfrm>
          <a:off x="1524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30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File Format: GIF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GIF (Graphics Interchange Format)</a:t>
            </a:r>
          </a:p>
          <a:p>
            <a:pPr lvl="1"/>
            <a:r>
              <a:rPr lang="en-US" dirty="0"/>
              <a:t>Only 256 colors, so lower vibrancy</a:t>
            </a:r>
          </a:p>
          <a:p>
            <a:pPr lvl="1"/>
            <a:r>
              <a:rPr lang="en-US" dirty="0"/>
              <a:t>Allows for animated GIFs</a:t>
            </a:r>
          </a:p>
          <a:p>
            <a:pPr lvl="1"/>
            <a:r>
              <a:rPr lang="en-US" dirty="0"/>
              <a:t>Interlacing makes for quicker viewing while downloading</a:t>
            </a:r>
          </a:p>
          <a:p>
            <a:pPr lvl="1"/>
            <a:r>
              <a:rPr lang="en-US" dirty="0"/>
              <a:t>Separate background</a:t>
            </a:r>
          </a:p>
          <a:p>
            <a:pPr lvl="1"/>
            <a:r>
              <a:rPr lang="en-US" dirty="0"/>
              <a:t>Large files as compression is lossless, but no quality is lost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0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GIFs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GIF images in a single file that are displayed with programmable delay.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http://upload.wikimedia.org/wikipedia/commons/2/2b/Seven_segment_display-anima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2073461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78330" y="43434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http://commons.wikimedia.org/wiki/File:Seven_segment_display-animated.gif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1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this module, you will be able to: </a:t>
            </a:r>
          </a:p>
          <a:p>
            <a:pPr lvl="1"/>
            <a:r>
              <a:rPr lang="en-US" dirty="0"/>
              <a:t>Link images in an HTML page using the </a:t>
            </a:r>
            <a:r>
              <a:rPr lang="en-US" i="1" dirty="0"/>
              <a:t>&lt;</a:t>
            </a:r>
            <a:r>
              <a:rPr lang="en-US" i="1" dirty="0" err="1"/>
              <a:t>img</a:t>
            </a:r>
            <a:r>
              <a:rPr lang="en-US" i="1" dirty="0"/>
              <a:t>&gt; </a:t>
            </a:r>
            <a:r>
              <a:rPr lang="en-US" dirty="0"/>
              <a:t>tag</a:t>
            </a:r>
          </a:p>
          <a:p>
            <a:pPr lvl="1"/>
            <a:r>
              <a:rPr lang="en-US" dirty="0"/>
              <a:t>Differentiate between the different image file formats, including GIF, JPG, TIFF, and PNG</a:t>
            </a:r>
          </a:p>
          <a:p>
            <a:pPr lvl="1"/>
            <a:r>
              <a:rPr lang="en-US" dirty="0"/>
              <a:t>Use custom RGB colors</a:t>
            </a:r>
          </a:p>
          <a:p>
            <a:pPr lvl="1"/>
            <a:r>
              <a:rPr lang="en-US" dirty="0"/>
              <a:t>Render text in non-standard fonts</a:t>
            </a:r>
          </a:p>
          <a:p>
            <a:pPr lvl="1"/>
            <a:r>
              <a:rPr lang="en-US" dirty="0"/>
              <a:t>Embed videos and audio streams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File Format: PNG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PNG</a:t>
            </a:r>
          </a:p>
          <a:p>
            <a:pPr lvl="1"/>
            <a:r>
              <a:rPr lang="en-US" dirty="0"/>
              <a:t>256 colors with transparency or 16.7 million colors</a:t>
            </a:r>
          </a:p>
          <a:p>
            <a:pPr lvl="1"/>
            <a:r>
              <a:rPr lang="en-US" dirty="0"/>
              <a:t>Similar to GIF and expected to replace GIF</a:t>
            </a:r>
          </a:p>
          <a:p>
            <a:pPr lvl="1"/>
            <a:r>
              <a:rPr lang="en-US" dirty="0"/>
              <a:t>Larger files than JPG as compression is lossless, but smaller than GIF</a:t>
            </a:r>
          </a:p>
          <a:p>
            <a:pPr lvl="1"/>
            <a:r>
              <a:rPr lang="en-US" dirty="0"/>
              <a:t>Capability of embedding text within images so that images can be indexed by search engines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File Format: TIFF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TIFF</a:t>
            </a:r>
          </a:p>
          <a:p>
            <a:pPr lvl="1"/>
            <a:r>
              <a:rPr lang="en-US" dirty="0"/>
              <a:t>Large, but highest quality</a:t>
            </a:r>
          </a:p>
          <a:p>
            <a:pPr lvl="1"/>
            <a:r>
              <a:rPr lang="en-US" dirty="0"/>
              <a:t>Lossless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TIFF versus JPG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how the TIFF file is much clearer compared to the JPG file, but it’s also much larger.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http://www.howtoscan.ca/scantips/wp-content/uploads/2012/08/TIFF_Scan_vs_JPEG_Scan-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40088"/>
            <a:ext cx="762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6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Size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Northeastern logo at a resolution of 80×76: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4637127"/>
            <a:ext cx="1041400" cy="989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1134" y="562435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TIFF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21" y="4635023"/>
            <a:ext cx="1041400" cy="989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5230" y="562435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JPG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86365"/>
              </p:ext>
            </p:extLst>
          </p:nvPr>
        </p:nvGraphicFramePr>
        <p:xfrm>
          <a:off x="1143000" y="2318702"/>
          <a:ext cx="685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</a:t>
                      </a:r>
                      <a:r>
                        <a:rPr lang="en-US" baseline="0" dirty="0"/>
                        <a:t> 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Lossless compression; full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JPG, High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4.89kb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transparency; full color; low compression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3.87kb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Fewer colors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83" y="4635022"/>
            <a:ext cx="1041401" cy="989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833" y="562594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PNG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05" y="4635021"/>
            <a:ext cx="1041401" cy="989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75569" y="562224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GIF</a:t>
            </a:r>
          </a:p>
        </p:txBody>
      </p:sp>
    </p:spTree>
    <p:extLst>
      <p:ext uri="{BB962C8B-B14F-4D97-AF65-F5344CB8AC3E}">
        <p14:creationId xmlns:p14="http://schemas.microsoft.com/office/powerpoint/2010/main" val="132112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B388-68AC-4623-97EF-792AE1AD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File Size Differences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E5BD1B-59DD-4021-9B28-FD74C97BF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02769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42291029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75559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File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Average File Size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2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TIFF, Uncompressed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901KB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2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JPG, High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319KB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11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JPG, Medium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188KB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7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JPG, Low Quality / High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0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JPG, Absurdly High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93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PNG, Lossless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741KB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2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GIF, Lossless Compression, But only 256 </a:t>
                      </a:r>
                      <a:r>
                        <a:rPr lang="en-IN" dirty="0" err="1"/>
                        <a:t>colors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286KB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5098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D840-A336-4170-B9DC-A26E22CB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B38A-31FA-474A-B271-B6A71F70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357FE-EC3E-474A-BE03-0EAF534D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2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TIFF versus GIF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difference between TIFF and GIF is even more pronounced than TIFF vs JPG as GIF reduces the number of colors as well as uses compression.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39" y="4058936"/>
            <a:ext cx="1659031" cy="1576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2565" y="5726329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TIFF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49411"/>
            <a:ext cx="1659030" cy="1576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092" y="572632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GIF</a:t>
            </a:r>
          </a:p>
        </p:txBody>
      </p:sp>
    </p:spTree>
    <p:extLst>
      <p:ext uri="{BB962C8B-B14F-4D97-AF65-F5344CB8AC3E}">
        <p14:creationId xmlns:p14="http://schemas.microsoft.com/office/powerpoint/2010/main" val="31201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Images can be scaled by the browser or through an image processing program, such as Photoshop and even Paint.</a:t>
            </a:r>
          </a:p>
          <a:p>
            <a:r>
              <a:rPr lang="en-US" dirty="0"/>
              <a:t>BUT: Scaling above an image’s native size leads to “blurriness”.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0"/>
            <a:ext cx="7620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33800"/>
            <a:ext cx="2667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9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Thumbnails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Thumbnails are smaller versions of an image used for previewing.</a:t>
            </a:r>
          </a:p>
          <a:p>
            <a:r>
              <a:rPr lang="en-US" dirty="0"/>
              <a:t>Create separate </a:t>
            </a:r>
            <a:r>
              <a:rPr lang="en-US" dirty="0" err="1"/>
              <a:t>thumnail</a:t>
            </a:r>
            <a:r>
              <a:rPr lang="en-US" dirty="0"/>
              <a:t> files; do not simply scale the larger images… 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7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it’s either TIFF or JPG, rarely GIF, for photo images.</a:t>
            </a:r>
          </a:p>
          <a:p>
            <a:r>
              <a:rPr lang="en-US" dirty="0"/>
              <a:t>Background images are sometimes in PNG as it allows transparency.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5486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http://www.digitalmemoriesonline.net/scan/output/jpeg_vs_tiff.htm</a:t>
            </a:r>
          </a:p>
        </p:txBody>
      </p:sp>
    </p:spTree>
    <p:extLst>
      <p:ext uri="{BB962C8B-B14F-4D97-AF65-F5344CB8AC3E}">
        <p14:creationId xmlns:p14="http://schemas.microsoft.com/office/powerpoint/2010/main" val="326333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</a:t>
            </a:r>
            <a:r>
              <a:rPr lang="en-US" dirty="0" err="1"/>
              <a:t>img</a:t>
            </a:r>
            <a:r>
              <a:rPr lang="en-US" dirty="0"/>
              <a:t>&gt; Tag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Integrating Multimedia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tools for image file type change, resizing, animated gifs</a:t>
            </a:r>
          </a:p>
          <a:p>
            <a:r>
              <a:rPr lang="en-US" dirty="0"/>
              <a:t>Example of animated gif</a:t>
            </a:r>
          </a:p>
          <a:p>
            <a:r>
              <a:rPr lang="en-US" dirty="0"/>
              <a:t>Example of transparency in gif and </a:t>
            </a:r>
            <a:r>
              <a:rPr lang="en-US" dirty="0" err="1"/>
              <a:t>png</a:t>
            </a:r>
            <a:endParaRPr lang="en-US" dirty="0"/>
          </a:p>
          <a:p>
            <a:r>
              <a:rPr lang="en-US" dirty="0"/>
              <a:t>Creating a thumbnail</a:t>
            </a:r>
          </a:p>
          <a:p>
            <a:r>
              <a:rPr lang="en-US" dirty="0"/>
              <a:t>Streaming video vs download example</a:t>
            </a:r>
          </a:p>
          <a:p>
            <a:r>
              <a:rPr lang="en-US" dirty="0"/>
              <a:t>Same with audio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4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LOWSRC Attribute for &lt;</a:t>
            </a:r>
            <a:r>
              <a:rPr lang="en-US" dirty="0" err="1"/>
              <a:t>img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LOWSRC image is specified, browser loads that first and then the actual image</a:t>
            </a:r>
          </a:p>
          <a:p>
            <a:r>
              <a:rPr lang="en-US" dirty="0"/>
              <a:t>Results in faster initial display if the LOWSRC image is smaller (and of course of lower quality)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3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Video and Audio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Integrating Multimedia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8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GIFs</a:t>
            </a:r>
          </a:p>
          <a:p>
            <a:r>
              <a:rPr lang="en-US" dirty="0"/>
              <a:t>Flash</a:t>
            </a:r>
          </a:p>
          <a:p>
            <a:r>
              <a:rPr lang="en-US" dirty="0"/>
              <a:t>Java Applets</a:t>
            </a:r>
          </a:p>
          <a:p>
            <a:r>
              <a:rPr lang="en-US" dirty="0"/>
              <a:t>Microsoft </a:t>
            </a:r>
            <a:r>
              <a:rPr lang="en-US" dirty="0" err="1"/>
              <a:t>Silverstream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57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vs.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audio and video can be downloadable or streaming.</a:t>
            </a:r>
          </a:p>
          <a:p>
            <a:r>
              <a:rPr lang="en-US" dirty="0"/>
              <a:t>Downloadable media must be downloaded fully before it can be played.</a:t>
            </a:r>
          </a:p>
          <a:p>
            <a:r>
              <a:rPr lang="en-US" dirty="0"/>
              <a:t>Streamed media start playing after a local buffer is filled. The buffer is kept full while the media is playing.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3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vs. Streaming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645045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rPr lang="en-US" b="1" i="1" dirty="0"/>
                        <a:t>Downloading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Content can be accessed offline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Uses</a:t>
                      </a:r>
                      <a:r>
                        <a:rPr lang="en-US" sz="1600" baseline="0" dirty="0"/>
                        <a:t> HTTP and does not require special media servers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Can take a long time to download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Content is not accessible until fully downloaded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No previewing of content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Requires local storage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Content is distributable and digital rights are difficult to enforce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rPr lang="en-US" b="1" i="1" dirty="0"/>
                        <a:t>Streaming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Seeking and random access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Does not require local storage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Previewing</a:t>
                      </a:r>
                      <a:r>
                        <a:rPr lang="en-US" sz="1600" baseline="0" dirty="0"/>
                        <a:t> of content possible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/>
                        <a:t>Does not require special software on browser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/>
                        <a:t>Digital rights more easily enforceable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High bandwidth requirements for continuous streaming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Requires a media server on the web server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Re-playing content requires re-sending of the same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5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files must be encoded in a format that the browser can play back.</a:t>
            </a:r>
          </a:p>
          <a:p>
            <a:r>
              <a:rPr lang="en-US" dirty="0"/>
              <a:t>Quality and recording format affects file size:</a:t>
            </a:r>
          </a:p>
          <a:p>
            <a:pPr lvl="1"/>
            <a:r>
              <a:rPr lang="en-US" dirty="0"/>
              <a:t>Mono vs. stereo</a:t>
            </a:r>
          </a:p>
          <a:p>
            <a:pPr lvl="1"/>
            <a:r>
              <a:rPr lang="en-US" dirty="0"/>
              <a:t>Sampling rate</a:t>
            </a:r>
          </a:p>
          <a:p>
            <a:pPr lvl="2"/>
            <a:r>
              <a:rPr lang="en-US" dirty="0"/>
              <a:t>8kHz is fine for voice, 22kHz for web audio</a:t>
            </a:r>
          </a:p>
          <a:p>
            <a:pPr lvl="2"/>
            <a:r>
              <a:rPr lang="en-US" dirty="0"/>
              <a:t>48kHz is higher quality audio</a:t>
            </a:r>
          </a:p>
          <a:p>
            <a:pPr lvl="1"/>
            <a:r>
              <a:rPr lang="en-US" dirty="0"/>
              <a:t>Bit depth</a:t>
            </a:r>
          </a:p>
          <a:p>
            <a:pPr lvl="2"/>
            <a:r>
              <a:rPr lang="en-US" dirty="0"/>
              <a:t>8 bit audio </a:t>
            </a:r>
            <a:r>
              <a:rPr lang="en-US" dirty="0" err="1"/>
              <a:t>vs</a:t>
            </a:r>
            <a:r>
              <a:rPr lang="en-US" dirty="0"/>
              <a:t> 16 bit </a:t>
            </a:r>
            <a:r>
              <a:rPr lang="en-US" dirty="0" err="1"/>
              <a:t>vs</a:t>
            </a:r>
            <a:r>
              <a:rPr lang="en-US" dirty="0"/>
              <a:t> 128 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Codecs are compression algorithms that can greatly reduce the file size.</a:t>
            </a:r>
          </a:p>
          <a:p>
            <a:r>
              <a:rPr lang="en-US" dirty="0"/>
              <a:t>Most compression algorithms are “</a:t>
            </a:r>
            <a:r>
              <a:rPr lang="en-US" dirty="0" err="1"/>
              <a:t>lossy</a:t>
            </a:r>
            <a:r>
              <a:rPr lang="en-US" dirty="0"/>
              <a:t>”, so quality is reduced to achieve smaller file sizes.</a:t>
            </a:r>
          </a:p>
          <a:p>
            <a:r>
              <a:rPr lang="en-US" dirty="0"/>
              <a:t>Encoding with a codec requires a player that supports the codec when playing back.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47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Streaming audio requires a streaming media server.</a:t>
            </a:r>
          </a:p>
          <a:p>
            <a:r>
              <a:rPr lang="en-US" dirty="0"/>
              <a:t>Files play back as they download, so audio starts almost immediately.</a:t>
            </a:r>
          </a:p>
          <a:p>
            <a:r>
              <a:rPr lang="en-US" dirty="0"/>
              <a:t>RealAudio and </a:t>
            </a:r>
            <a:r>
              <a:rPr lang="en-US" dirty="0" err="1"/>
              <a:t>Quicktime</a:t>
            </a:r>
            <a:r>
              <a:rPr lang="en-US" dirty="0"/>
              <a:t> are common streaming formats.</a:t>
            </a:r>
          </a:p>
          <a:p>
            <a:r>
              <a:rPr lang="en-US" dirty="0"/>
              <a:t>Windows Media format (WAV) uses better codecs but files are larger and Windows only.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7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Hosting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websites use hosting platforms to handle streaming and media formats.</a:t>
            </a:r>
          </a:p>
          <a:p>
            <a:r>
              <a:rPr lang="en-US" dirty="0"/>
              <a:t>Video:</a:t>
            </a:r>
          </a:p>
          <a:p>
            <a:pPr lvl="1"/>
            <a:r>
              <a:rPr lang="en-US" dirty="0"/>
              <a:t>YouTube</a:t>
            </a:r>
          </a:p>
          <a:p>
            <a:pPr lvl="1"/>
            <a:r>
              <a:rPr lang="en-US" dirty="0" err="1"/>
              <a:t>Vimeo</a:t>
            </a:r>
            <a:endParaRPr lang="en-US" dirty="0"/>
          </a:p>
          <a:p>
            <a:pPr lvl="1"/>
            <a:r>
              <a:rPr lang="en-US" dirty="0" err="1"/>
              <a:t>Viddler</a:t>
            </a:r>
            <a:endParaRPr lang="en-US" dirty="0"/>
          </a:p>
          <a:p>
            <a:r>
              <a:rPr lang="en-US" dirty="0"/>
              <a:t>Audio:</a:t>
            </a:r>
          </a:p>
          <a:p>
            <a:pPr lvl="1"/>
            <a:r>
              <a:rPr lang="en-US" dirty="0" err="1"/>
              <a:t>EdgeCast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7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Audio and Video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Using Markup Languages: HTML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2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Integrating Multimedia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b="1" dirty="0"/>
              <a:t>&lt;audio&gt;</a:t>
            </a:r>
            <a:r>
              <a:rPr lang="en-US" dirty="0"/>
              <a:t>: To play an audio file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b="1" dirty="0"/>
          </a:p>
          <a:p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Using Markup Languages: HTML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38400"/>
            <a:ext cx="7162800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/>
              <a:t>&lt;audio controls&gt;</a:t>
            </a:r>
            <a:br>
              <a:rPr lang="en-US" dirty="0"/>
            </a:br>
            <a:r>
              <a:rPr lang="en-US" dirty="0"/>
              <a:t>    &lt;source </a:t>
            </a:r>
            <a:r>
              <a:rPr lang="en-US" dirty="0" err="1"/>
              <a:t>src</a:t>
            </a:r>
            <a:r>
              <a:rPr lang="en-US" dirty="0"/>
              <a:t>="horse.ogg" type="audio/</a:t>
            </a:r>
            <a:r>
              <a:rPr lang="en-US" dirty="0" err="1"/>
              <a:t>ogg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    &lt;source </a:t>
            </a:r>
            <a:r>
              <a:rPr lang="en-US" dirty="0" err="1"/>
              <a:t>src</a:t>
            </a:r>
            <a:r>
              <a:rPr lang="en-US" dirty="0"/>
              <a:t>="horse.mp3" type="audio/mpeg"&gt;</a:t>
            </a:r>
            <a:br>
              <a:rPr lang="en-US" dirty="0"/>
            </a:br>
            <a:r>
              <a:rPr lang="en-US" dirty="0"/>
              <a:t>    Your browser does not support the audio element.</a:t>
            </a:r>
            <a:br>
              <a:rPr lang="en-US" dirty="0"/>
            </a:br>
            <a:r>
              <a:rPr lang="en-US" dirty="0"/>
              <a:t>&lt;/audio&gt;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34" y="4419600"/>
            <a:ext cx="53180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98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b="1" dirty="0"/>
              <a:t>&lt;video&gt;</a:t>
            </a:r>
            <a:r>
              <a:rPr lang="en-US" dirty="0"/>
              <a:t>: To play a video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Using Markup Languages: HTML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133599"/>
            <a:ext cx="4038600" cy="42473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/>
              <a:t>&lt;video width="400px" controls&gt;</a:t>
            </a:r>
          </a:p>
          <a:p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="mov_bbb.mp4" type="video/mp4"&gt;</a:t>
            </a:r>
          </a:p>
          <a:p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="mov_bbb.ogg" type="video/</a:t>
            </a:r>
            <a:r>
              <a:rPr lang="en-US" dirty="0" err="1"/>
              <a:t>ogg</a:t>
            </a:r>
            <a:r>
              <a:rPr lang="en-US" dirty="0"/>
              <a:t>"&gt;</a:t>
            </a:r>
          </a:p>
          <a:p>
            <a:r>
              <a:rPr lang="en-US" dirty="0"/>
              <a:t>  Your browser does not support HTML5 video.</a:t>
            </a:r>
          </a:p>
          <a:p>
            <a:r>
              <a:rPr lang="en-US" dirty="0"/>
              <a:t>&lt;/video&gt;</a:t>
            </a:r>
          </a:p>
          <a:p>
            <a:endParaRPr lang="en-US" dirty="0"/>
          </a:p>
          <a:p>
            <a:r>
              <a:rPr lang="en-US" dirty="0"/>
              <a:t>&lt;p&gt;</a:t>
            </a:r>
          </a:p>
          <a:p>
            <a:r>
              <a:rPr lang="en-US" dirty="0"/>
              <a:t>Video courtesy of </a:t>
            </a: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="http://www.bigbuckbunny.org/" target="_blank"&gt;Big Buck Bunny&lt;/a&gt;. </a:t>
            </a:r>
          </a:p>
          <a:p>
            <a:r>
              <a:rPr lang="en-US" dirty="0"/>
              <a:t>&lt;/p&gt;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281351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93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/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Images are graphics elements that can enhance a website because they:</a:t>
            </a:r>
          </a:p>
          <a:p>
            <a:pPr lvl="1"/>
            <a:r>
              <a:rPr lang="en-US" dirty="0"/>
              <a:t>deliver a visual message</a:t>
            </a:r>
          </a:p>
          <a:p>
            <a:pPr lvl="1"/>
            <a:r>
              <a:rPr lang="en-US" dirty="0"/>
              <a:t>make the website more personal</a:t>
            </a:r>
          </a:p>
          <a:p>
            <a:pPr lvl="1"/>
            <a:r>
              <a:rPr lang="en-US" dirty="0"/>
              <a:t>prompt action</a:t>
            </a:r>
          </a:p>
          <a:p>
            <a:pPr lvl="1"/>
            <a:r>
              <a:rPr lang="en-US" dirty="0"/>
              <a:t>improve aesthetics</a:t>
            </a:r>
          </a:p>
          <a:p>
            <a:r>
              <a:rPr lang="en-US" dirty="0"/>
              <a:t>Use photos and images creatively:</a:t>
            </a:r>
          </a:p>
          <a:p>
            <a:pPr lvl="1"/>
            <a:r>
              <a:rPr lang="en-US" dirty="0"/>
              <a:t>Tilt or border them to create additional whitespace</a:t>
            </a:r>
          </a:p>
          <a:p>
            <a:pPr lvl="1"/>
            <a:r>
              <a:rPr lang="en-US" dirty="0"/>
              <a:t>Use dithering or other enhancement techniques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your own images:</a:t>
            </a:r>
          </a:p>
          <a:p>
            <a:pPr lvl="1"/>
            <a:r>
              <a:rPr lang="en-US" dirty="0"/>
              <a:t>Take photos with a digital camera</a:t>
            </a:r>
          </a:p>
          <a:p>
            <a:pPr lvl="1"/>
            <a:r>
              <a:rPr lang="en-US" dirty="0"/>
              <a:t>Scan images or photos with a scanner</a:t>
            </a:r>
          </a:p>
          <a:p>
            <a:pPr lvl="1"/>
            <a:r>
              <a:rPr lang="en-US" dirty="0"/>
              <a:t>Draw an illustration</a:t>
            </a:r>
          </a:p>
          <a:p>
            <a:r>
              <a:rPr lang="en-US" dirty="0"/>
              <a:t>Digital cameras:</a:t>
            </a:r>
          </a:p>
          <a:p>
            <a:pPr lvl="1"/>
            <a:r>
              <a:rPr lang="en-US" dirty="0"/>
              <a:t>Watch resolution (1.2 megapixels is fine for the web but not for photo printing)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4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52321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Scanned Image from a Catalog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1297" y="1779884"/>
            <a:ext cx="1567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Photo taken with a </a:t>
            </a:r>
          </a:p>
          <a:p>
            <a:r>
              <a:rPr lang="en-US" b="1" dirty="0"/>
              <a:t>Digital Camera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280" y="1779884"/>
            <a:ext cx="244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Hand drawn Illustration</a:t>
            </a:r>
          </a:p>
        </p:txBody>
      </p:sp>
      <p:pic>
        <p:nvPicPr>
          <p:cNvPr id="1026" name="Picture 2" descr="Hand drawn Illustrations Food elements vector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375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900" y="4523219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Image from freedesignfile.com. And under a Creative Commons License.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84" y="1738203"/>
            <a:ext cx="1567313" cy="208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45513"/>
            <a:ext cx="2392798" cy="3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7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Images from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can be located on the web:</a:t>
            </a:r>
          </a:p>
          <a:p>
            <a:pPr lvl="1"/>
            <a:r>
              <a:rPr lang="en-US" dirty="0"/>
              <a:t>Observe copyright</a:t>
            </a:r>
          </a:p>
          <a:p>
            <a:pPr lvl="1"/>
            <a:r>
              <a:rPr lang="en-US" dirty="0"/>
              <a:t>Purchase a license for an image, but watch license restrictions</a:t>
            </a:r>
          </a:p>
          <a:p>
            <a:pPr lvl="1"/>
            <a:r>
              <a:rPr lang="en-US" dirty="0"/>
              <a:t>Follow the Creative Commons license type</a:t>
            </a:r>
          </a:p>
          <a:p>
            <a:pPr lvl="1"/>
            <a:r>
              <a:rPr lang="en-US" dirty="0"/>
              <a:t>Use image at the right size and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 </a:t>
            </a:r>
            <a:r>
              <a:rPr lang="en-US" b="1" dirty="0"/>
              <a:t>Creative Commons</a:t>
            </a:r>
            <a:r>
              <a:rPr lang="en-US" dirty="0"/>
              <a:t> (</a:t>
            </a:r>
            <a:r>
              <a:rPr lang="en-US" b="1" dirty="0"/>
              <a:t>CC</a:t>
            </a:r>
            <a:r>
              <a:rPr lang="en-US" dirty="0"/>
              <a:t>) </a:t>
            </a:r>
            <a:r>
              <a:rPr lang="en-US" b="1" dirty="0"/>
              <a:t>license</a:t>
            </a:r>
            <a:r>
              <a:rPr lang="en-US" dirty="0"/>
              <a:t> is one of several </a:t>
            </a:r>
            <a:r>
              <a:rPr lang="en-US" dirty="0">
                <a:hlinkClick r:id="rId2" tooltip="Public copyright license"/>
              </a:rPr>
              <a:t>public copyright licenses</a:t>
            </a:r>
            <a:r>
              <a:rPr lang="en-US" dirty="0"/>
              <a:t> that allow the free distribution of copyrighted work. </a:t>
            </a:r>
          </a:p>
          <a:p>
            <a:r>
              <a:rPr lang="en-US" dirty="0"/>
              <a:t>A CC license free use of a work. </a:t>
            </a:r>
          </a:p>
          <a:p>
            <a:r>
              <a:rPr lang="en-US" dirty="0"/>
              <a:t>There are several types of CC licenses. </a:t>
            </a:r>
          </a:p>
          <a:p>
            <a:pPr lvl="1"/>
            <a:r>
              <a:rPr lang="en-US" dirty="0"/>
              <a:t>For example, an author might provide a CC license to allow only non-commercial uses of their own work.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IS1500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Integrating Multimedia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08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5efd1f28d6162701b28edc43b99f7b6b942d0fc"/>
  <p:tag name="ISPRING_RESOURCE_PATHS_HASH_PRESENTER" val="633c9e6734fcf919ae6d23665f128eadd7b891a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9283</TotalTime>
  <Words>1684</Words>
  <Application>Microsoft Office PowerPoint</Application>
  <PresentationFormat>On-screen Show (4:3)</PresentationFormat>
  <Paragraphs>385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IS1500: Introduction to Web Development</vt:lpstr>
      <vt:lpstr>Objectives</vt:lpstr>
      <vt:lpstr>Notes for Content</vt:lpstr>
      <vt:lpstr>Image Sources</vt:lpstr>
      <vt:lpstr>Images</vt:lpstr>
      <vt:lpstr>Sources for Images</vt:lpstr>
      <vt:lpstr>Examples of Images</vt:lpstr>
      <vt:lpstr>Using Images from the Web</vt:lpstr>
      <vt:lpstr>Creative Commons License</vt:lpstr>
      <vt:lpstr>Scanning Images</vt:lpstr>
      <vt:lpstr>Screen Resolution</vt:lpstr>
      <vt:lpstr>Pixels and Color</vt:lpstr>
      <vt:lpstr>Image Scaling</vt:lpstr>
      <vt:lpstr>Image File Formats</vt:lpstr>
      <vt:lpstr>Image File Formats</vt:lpstr>
      <vt:lpstr>Image Compression</vt:lpstr>
      <vt:lpstr>Image Formats and Compression</vt:lpstr>
      <vt:lpstr>Image File Format: GIF</vt:lpstr>
      <vt:lpstr>Animated GIFs</vt:lpstr>
      <vt:lpstr>Image File Format: PNG</vt:lpstr>
      <vt:lpstr>Image File Format: TIFF</vt:lpstr>
      <vt:lpstr>Example: TIFF versus JPG</vt:lpstr>
      <vt:lpstr>File Size Differences</vt:lpstr>
      <vt:lpstr>File Size Differences</vt:lpstr>
      <vt:lpstr>Example: TIFF versus GIF</vt:lpstr>
      <vt:lpstr>Scaling Images</vt:lpstr>
      <vt:lpstr>Thumbnails</vt:lpstr>
      <vt:lpstr>In Practice</vt:lpstr>
      <vt:lpstr>The &lt;img&gt; Tag</vt:lpstr>
      <vt:lpstr>LOWSRC Attribute for &lt;img&gt;</vt:lpstr>
      <vt:lpstr>Streaming Video and Audio</vt:lpstr>
      <vt:lpstr>Animation</vt:lpstr>
      <vt:lpstr>Downloading vs. Streaming</vt:lpstr>
      <vt:lpstr>Downloading vs. Streaming</vt:lpstr>
      <vt:lpstr>Audio</vt:lpstr>
      <vt:lpstr>Codecs</vt:lpstr>
      <vt:lpstr>Streaming Audio</vt:lpstr>
      <vt:lpstr>Stream Hosting</vt:lpstr>
      <vt:lpstr>Embedding Audio and Video</vt:lpstr>
      <vt:lpstr>Audio Element</vt:lpstr>
      <vt:lpstr>Video Element</vt:lpstr>
      <vt:lpstr>Summary, Review, &amp;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HCI</dc:title>
  <dc:subject>IS4300: HCI</dc:subject>
  <dc:creator>Martin Schedlbauer</dc:creator>
  <cp:keywords>HCI; Northeastern</cp:keywords>
  <cp:lastModifiedBy>Sagar Shinde</cp:lastModifiedBy>
  <cp:revision>137</cp:revision>
  <dcterms:created xsi:type="dcterms:W3CDTF">2010-11-08T22:41:18Z</dcterms:created>
  <dcterms:modified xsi:type="dcterms:W3CDTF">2018-04-11T05:47:16Z</dcterms:modified>
</cp:coreProperties>
</file>